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9F5A5-5B74-496B-B30B-6C954986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93DD9-46C7-414D-9BB0-A1F37132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8B839-0544-4DA0-8722-C5EEB520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3AD25-FE50-4C80-8F2F-BC8FCFA6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7FE82-DDBE-430F-BF15-6C368A04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9C2E3-2476-4BE5-8DAF-2A80FEFEC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4DDE3-60D5-4900-A15C-4D921C8B1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BBFB3-9C4B-4CDC-85F2-B91E9CBF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A671B-7761-4598-9C18-C17BEFDBC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E0690-5BA3-4C13-90B8-CE9F5DC9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D5131-22D8-49CF-8961-F10DFBCB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24044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智慧医疗解决方案的智能病房管理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智能病房管理系统架构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医疗设备与药品管理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系统安全性与隐私保护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70" r="3147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随着医疗技术的不断进步和人们健康意识的提高，医疗行业正面临着巨大的挑战和机遇。传统的病房管理方式已经无法满足现代医疗的需求，智慧医疗解决方案应运而生。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智慧病房管理的重要性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病房管理通过运用物联网、大数据、人工智能等先进技术，实现对病房环境的实时监测、数据分析、智能控制等功能，提高医疗服务的效率和质量，降低医疗成本，为医护人员和患者提供更加便捷、舒适的医疗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物联网技术将医疗设备、传感器、患者等连接起来，实现数据的实时采集和传输，为智慧病房管理提供强大的数据支持。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通过对海量医疗数据的分析和挖掘，可以发现疾病之间的关联和规律，为精准医疗和个性化治疗提供有力支持。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人工智能辅助决策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人工智能技术可以帮助医护人员快速准确地诊断和治疗疾病，提高医疗服务的效率和质量。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5G通信技术的高速度、低时延、大连接等特点将为智慧病房管理提供更加稳定、高效的数据传输服务，推动智慧医疗的快速发展。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智能病房管理系统架构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智能病房管理系统采用分层架构设计，包括数据采集层、数据处理层、应用服务层和用户交互层，各层之间通过标准接口进行通信，实现系统的高内聚低耦合。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系统采用模块化设计，将不同功能划分为独立模块，方便进行功能扩展和二次开发。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整体架构设计中充分考虑系统安全性，包括数据传输安全、用户身份认证、访问控制等方面。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871" b="288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病房监测设备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包括温度、湿度、噪音、光照等环境参数监测设备，以及病人生命体征监测设备如心电监护仪、血压计等。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通过RFID、NFC等技术实现医疗设备、药品、人员等物资的自动识别和定位。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包括有线和无线通信设备，确保系统内部以及与外部系统的稳定通信。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对病房运行数据进行统计和分析，为医院管理层提供决策支持。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人员定位与考勤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通过物联网技术对医护人员进行实时定位，实现自动化考勤和工作流程管理。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医疗设备与药品管理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对医疗设备和药品进行全生命周期管理，包括采购、入库、出库、使用等环节。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病房环境监控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实时监测病房内环境参数，并根据设定阈值进行自动调控，提供舒适的住院环境。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病人生命体征监测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自动采集并分析病人生命体征数据，及时发现异常情况并报警。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通过智能设备或手动输入方式，将病人的基本信息如姓名、性别、年龄、联系方式等录入系统。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病史资料录入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病人信息存储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详细记录病人的病史、过敏史、家族病史等重要信息，为后续治疗提供参考。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采用安全的数据库管理系统，对病人信息进行分类存储，确保数据的安全性和保密性。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病人信息录入与存储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电子病历编辑与整理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提供病历编辑功能，医生可根据需要对电子病历进行补充、修改和整理。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病历资料共享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在授权范围内，实现病历资料的共享，方便医生之间的协作和交流。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纸质病历数字化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通过扫描或拍照等方式，将纸质病历转化为电子文档，方便后续查看和管理。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941" b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病历资料电子化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医生可通过系统录入医嘱，护士等执行人员可查看并执行医嘱，确保治疗过程的准确性和高效性。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医嘱录入与执行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系统可实时跟踪医嘱的执行情况，包括执行时间、执行人员等信息，为医疗过程提供全面的监控和管理。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医嘱执行跟踪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根据病人的病情变化，医生可及时调整医嘱，系统可记录医嘱的调整历史，为后续治疗提供参考。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医嘱调整与记录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医嘱执行与跟踪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根据患者的具体病情、身体状况和护理需求，制定个性化的护理计划。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将护理计划转化为具体的护理任务，并分配给相应的护理人员，确保计划的顺利执行。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护理任务分配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实时监控护理任务的执行情况，确保各项护理措施得到准确、及时的执行。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护理执行监控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实现护理记录与其他医疗信息系统的数据共享与协同，提高医疗团队之间的沟通效率。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护理记录数字化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通过电子病历系统实现护理记录的数字化管理，方便护理人员快速、准确地记录患者的病情和护理措施。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对护理记录进行数据挖掘和分析，为护理决策提供支持，提高护理质量。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0" r="22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护理记录电子化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设定科学的护理质量指标，如患者满意度、护理差错率等，用于评估护理质量。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护理质量指标设定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通过智能病房管理系统实时监控各项护理质量指标，对异常情况及时预警。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根据监控和评估结果，对护理工作进行持续改进，提高护理质量和患者满意度。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https://d.book118.com/986224044005010041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2024-09-07T17:08:16.426</cp:lastPrinted>
  <dcterms:created xsi:type="dcterms:W3CDTF">2024-09-07T09:08:16Z</dcterms:created>
  <dcterms:modified xsi:type="dcterms:W3CDTF">2024-09-07T09:08:18Z</dcterms:modified>
</cp:coreProperties>
</file>