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B25493-445B-4CE8-8BFF-0D1CC92D5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42DFA-F55D-49E0-A32D-79E2D8F98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6A837E-C394-4661-8964-ABE29E1EC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F19420-7063-4FFD-AD1B-2588A6474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4DDCDE-65A3-4495-9FE2-9F4FBD93E8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EE3857-9641-4589-B3EF-51A2B00CDE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D96983-C002-4F39-BE16-ACB8524ED5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434B4-0D9C-4E37-9B8E-202AC7B001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4D7CB2-90DB-4FA3-8395-99D9639340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4039B-5A6E-4A2B-9700-CE0F28EAB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50C304-1E98-4A70-AED3-596588A72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224101043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药理磺胺类</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磺胺类药物简介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磺胺类药物的作用机制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磺胺类药物的临床应用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磺胺类药物的不良反应和注意事项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磺胺类药物的发展趋势和未来展望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磺胺类药物简介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磺胺类药物的改进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为了提高疗效和减少副作用，科研人员对磺胺类药物进行了结构改造和优化。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磺胺类药物的起源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20世纪30年代，德国科学家在合成研究过程中意外发现了具有抗菌活性的磺胺类药物。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磺胺类药物的发展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随着研究的深入，磺胺类药物的种类和用途不断拓展，成为临床常用的抗菌药物。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磺胺类药物的发展历程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磺胺嘧啶</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常与甲氧苄啶合用，治疗尿路感染、肠道感染等。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磺胺甲恶唑</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磺胺异恶唑</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磺胺醋酰钠</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局部用药治疗沙眼、结膜炎等眼部感染。</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主要用于治疗敏感菌引起的感染，如中耳炎、肺炎等。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主要用于预防和治疗流行性脑脊髓膜炎。</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磺胺类药物的种类和用途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抑制细菌生长</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磺胺类药物通过干扰细菌体内的代谢过程，抑制细菌的生长和繁殖。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抗菌谱广</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对多种革兰氏阳性和革兰氏阴性细菌具有抗菌活性，尤其对某些致病性高的细菌效果显著。</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口服易吸收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多数磺胺类药物口服易吸收，可快速达到有效血药浓度，发挥抗菌作用。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磺胺类药物的药理作用机制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磺胺类药物的作用机制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磺胺类药物通过干扰细菌的叶酸代谢，抑制细菌的生长和繁殖，从而起到抗菌作用。</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磺胺类药物主要作用于二氢叶酸合成酶，抑制该酶的活性，使二氢叶酸无法合成，进而影响DNA和RNA的合成。</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磺胺类药物对一些革兰氏阳性菌、革兰氏阴性菌、放线菌、沙门氏菌等均有抗菌作用。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磺胺类药物的抗菌机制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磺胺类药物的抗炎机制</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磺胺类药物具有抗炎作用，能够抑制炎症反应中的某些酶，减少炎症介质的产生和释放。</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磺胺类药物通过抑制炎症反应中的环氧化酶和脂氧合酶等酶的活性，减少前列腺素和白三烯等炎症介质的产生，从而起到抗炎作用。</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磺胺类药物在抗炎治疗中主要用于治疗类风湿性关节炎、强直性脊柱炎等疾病。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磺胺类药物能够抑制巨噬细胞、中性粒细胞等炎症细胞的活化和聚集，减少炎症反应的发生和发展。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磺胺类药物还能够影响T细胞和B细胞的分化、增殖和功能，对一些自身免疫性疾病和肿瘤等疾病具有一定的治疗作用。</a:t>
            </a:r>
          </a:p>
        </p:txBody>
      </p:sp>
      <p:pic>
        <p:nvPicPr>
          <p:cNvPr id="7" name="Picture 7"/>
          <p:cNvPicPr>
            <a:picLocks noChangeAspect="1"/>
          </p:cNvPicPr>
          <p:nvPr/>
        </p:nvPicPr>
        <p:blipFill>
          <a:blip r:embed="rId2"/>
          <a:srcRect l="18024" r="1802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8024" r="1802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85" r="95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磺胺类药物具有免疫调节作用，能够影响机体的免疫功能。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磺胺类药物的免疫调节机制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磺胺类药物的临床应用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https://d.book118.com/986224101043010033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2024-09-01T19:03:52.406</cp:lastPrinted>
  <dcterms:created xsi:type="dcterms:W3CDTF">2024-09-01T11:03:52Z</dcterms:created>
  <dcterms:modified xsi:type="dcterms:W3CDTF">2024-09-01T11:03:54Z</dcterms:modified>
</cp:coreProperties>
</file>