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5B20AF-8CBF-439F-B335-C2069DD33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D3417-21FB-4C0E-9C7B-C5164AA1E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3E9E5A-31B6-456A-BDB5-2D6AC6871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057047-DCDC-469C-968A-17AD618DCE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ADFD23-4BF4-43D1-8656-1747880425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EEBC25-E491-4976-9EAC-287A79E18D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9ACCB4-771C-4855-863B-FA9CB1EC9D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FC7740-B96A-4BD5-8174-2E416AED5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56DBB1-2108-4A87-9E59-448D2D24B0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A0060D-4FEE-4C97-93A2-A5CABD53C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09663-1246-47DF-84E9-03958DF3F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224120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艾滋病传播及预防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艾滋病基础知识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艾滋病的社会影响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预防艾滋病的方法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艾滋病治疗与关怀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预防艾滋病的未来展望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艾滋病基础知识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艾滋病是一种由人类免疫缺陷病毒（HIV）引起的传染病，主要攻击人体免疫系统，导致身体虚弱，容易感染其他疾病。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艾滋病具有长期潜伏性，感染后可能多年无症状。一旦发病，病情进展迅速，死亡率极高。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通过性接触，尤其是无保护的性行为，容易感染HIV。</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性传播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输入感染HIV的血液或血液制品，共用注射器、针头等都可能导致感染。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血液传播</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感染HIV的母亲可能通过胎盘、哺乳等方式将病毒传给胎儿或婴儿。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母婴传播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感染后的症状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急性期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感染后1-2周可能出现发热、头痛、肌肉疼痛、淋巴结肿大等症状。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无症状期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感染后数月至数年可能无明显症状，但病毒在体内持续复制。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艾滋病期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免疫系统受到严重破坏，出现各种机会性感染和恶性肿瘤，如肺炎、胃肠炎、口腔溃疡、卡波西肉瘤等。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艾滋病的社会影响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艾滋病会导致人体免疫系统崩溃，容易感染各种疾病，严重威胁生命健康。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身体健康受损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17" r="19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心理压力增大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生活质量下降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83" r="16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艾滋病患者常常遭受歧视和排斥，容易产生自卑、焦虑、抑郁等心理问题。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艾滋病患者需要长期治疗和管理，影响正常的工作和生活，导致生活质量下降。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对个人的影响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艾滋病治疗需要高额的医疗费用，给家庭带来沉重的经济负担。</a:t>
            </a:r>
          </a:p>
        </p:txBody>
      </p:sp>
      <p:pic>
        <p:nvPicPr>
          <p:cNvPr id="5" name="Picture 5"/>
          <p:cNvPicPr>
            <a:picLocks noChangeAspect="1"/>
          </p:cNvPicPr>
          <p:nvPr/>
        </p:nvPicPr>
        <p:blipFill>
          <a:blip r:embed="rId2"/>
          <a:srcRect l="12542" r="125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家庭经济负担加重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家庭成员可能因为对艾滋病的认知不足或歧视态度导致家庭关系紧张甚至破裂。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家庭关系紧张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家庭成员可能需要花费更多的时间和精力照顾艾滋病患者。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照顾负担增加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对家庭的影响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社会恐慌与歧视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艾滋病的传播可能引起社会恐慌，对艾滋病患者的歧视和排斥现象依然存在。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社会负担加重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艾滋病患者需要更多的医疗和社会支持，增加了社会的负担。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公共卫生挑战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艾滋病对公共卫生构成挑战，需要政府和相关部门加强预防和控制的措施。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542" r="13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750" r="10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预防艾滋病的方法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https://d.book118.com/986224120042010045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2024-09-13T23:01:25.731</cp:lastPrinted>
  <dcterms:created xsi:type="dcterms:W3CDTF">2024-09-13T15:01:25Z</dcterms:created>
  <dcterms:modified xsi:type="dcterms:W3CDTF">2024-09-13T15:01:27Z</dcterms:modified>
</cp:coreProperties>
</file>