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BCA51-7589-4A26-B58D-9D5564114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305BE-4BE6-4036-A7A8-B4140C6BE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DD24A-B4EF-4182-BE71-75D65A7F6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66575-1CCC-4D58-9291-9F8D2E858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5C4835-0BE2-418B-8E35-425034835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2E2E22-71AC-4512-A8A5-89147A48F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5287DB-8A13-4A97-A207-182C3977E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19A18-8538-4F76-BA03-960CA336F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9F629-7BE6-4B43-871C-7ACE0296F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9709F-81A3-418E-AB9F-C8FE42DD8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27B47-D1C1-44F7-A803-E7CF57635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24123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学生学习防灾减灾日心得体会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防灾减灾日活动概述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防灾减灾知识学习体会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应急疏散演练心得体会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自救互救技能学习体会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防灾减灾意识培养与行动计划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提高防灾减灾意识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通过学习防灾减灾知识，了解各种自然灾害和人为灾害的成因、危害及预防措施，增强学生的防灾减灾意识。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培养自救互救能力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掌握基本的自救互救技能，能够在灾害发生时迅速采取应对措施，减少人员伤亡和财产损失。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践行社会责任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作为社会的一份子，学生有责任和义务参与防灾减灾工作，为减轻灾害损失贡献自己的力量。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024" r="1702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简要介绍在防灾减灾日学习过程中，接触到的各种灾害类型、危害程度及相应的预防措施。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学习内容概述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详细阐述在学习过程中所取得的主要成果，如掌握了哪些防灾减灾技能、参与了哪些实践活动等。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回顾学习过程，分析在防灾减灾实践中遇到的问题和困难，总结经验教训，提出改进建议。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展望未来，探讨防灾减灾工作的发展趋势和挑战，制定个人或团队的下一步学习计划和实践目标。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防灾减灾日活动概述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提高防灾减灾意识，共筑安全校园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通过此次活动，使学生们深入了解防灾减灾知识，增强应对自然灾害的能力，提高自我保护意识，共同营造安全、和谐的校园环境。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活动主题和目的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5月12日全天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学校操场及教室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844" r="25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全校师生、校领导、相关专家及救援队伍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主要负责人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学校安全办公室及相关部门负责人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活动参与人员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防灾减灾知识学习体会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建筑物抗震设计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建筑物应采用抗震设计，包括设置隔震沟、隔震支座、耗能减震装置等，以提高建筑物的抗震能力。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地震应急避险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在地震发生时，应迅速采取避震措施，如躲避在坚固的桌子下、墙角等，保护头部和颈部，避免被掉落物砸伤。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地震波传播特点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地震波具有纵波和横波的传播特性，纵波传播速度较快但破坏力较小，横波传播速度较慢但破坏力较大。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地震灾害及应对措施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火灾通常由电器短路、煤气泄漏、燃烧物品等原因引起，可分为A、B、C、D四类火灾。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火灾原因及分类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不同类型的火灾需要使用不同的灭火器材，如干粉灭火器适用于扑灭固体、液体和气体火灾，泡沫灭火器适用于扑灭油类火灾。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灭火器材使用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在火灾发生时，应迅速逃离火场，用湿毛巾捂住口鼻，沿着安全通道疏散，不要乘坐电梯。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火灾逃生技巧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火灾灾害及应对措施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防洪减灾措施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为减轻洪涝灾害的损失，应采取防洪工程措施，如修建堤防、水库、蓄滞洪区等，同时加强洪水预警和应急响应。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自救与互救方法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在洪涝灾害发生时，应迅速向高处转移，避免被洪水冲走。同时积极寻求救援，与救援人员保持联系。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洪涝灾害成因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洪涝灾害通常由暴雨、融雪、冰凌等原因引起，导致江河湖泊水位上涨，淹没低洼地区。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洪涝灾害及应对措施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台风、暴雨等气象灾害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台风和暴雨等气象灾害会带来强风、暴雨、风暴潮等危害。在台风和暴雨来临前，应及时关注天气预报和预警信息，做好防范措施，如加固房屋、准备应急物资等。在灾害发生时，应留在室内避免外出，远离窗户和玻璃门等危险区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泥石流、滑坡等地质灾害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泥石流和滑坡等地质灾害通常由降雨、地震等因素引发。在灾害发生前，应加强对地质环境的监测和预警。在灾害发生时，应迅速向安全地带撤离，避免被泥石流或滑坡掩埋。同时积极寻求救援和治疗。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海啸、风暴潮等海洋灾害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海啸和风暴潮等海洋灾害会带来巨浪、海水倒灌等危害。在灾害发生前，应加强对海洋环境的监测和预警。在灾害发生时，应迅速向高处转移或寻找坚固的建筑物躲避。同时积极寻求救援和治疗。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其他自然灾害及应对措施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应急疏散演练心得体会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https://d.book118.com/986224123010010050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2024-09-15T03:31:18.505</cp:lastPrinted>
  <dcterms:created xsi:type="dcterms:W3CDTF">2024-09-14T19:31:18Z</dcterms:created>
  <dcterms:modified xsi:type="dcterms:W3CDTF">2024-09-14T19:31:20Z</dcterms:modified>
</cp:coreProperties>
</file>