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985C0-04B3-4E23-844A-087C6A5B0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2CEB1-22D3-4BA5-B35B-A1CDEDB4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95DF9-DC08-44B5-9AB6-C4CFD154C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E6919-3675-4E53-8F9E-BDDE87C60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53BAC-C581-4998-8B01-CA6F401F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41BF0-B203-4C50-A1C0-417991444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612ACB-BE3B-492B-8EAC-DF0CD04C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5D228-188C-47BE-A076-6E46BC256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74AEE-A340-4A55-A257-E668E0035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DE4D8-30CB-43D5-B71D-C95857EC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70DBF-5E70-466E-AE62-5658E9CF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25133011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偏执性精神病的护理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偏执性精神病的症状与表现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偏护理原则与注意事项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偏执性精神病患者的家庭护理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48" r="294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376" r="173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偏执性精神病是一种精神疾病，其主要特征是持久的、系统性的妄想，以及可能伴随的幻觉和情緒障碍。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患者通常表现出对他人强烈的猜疑、被害妄想，并可能对他人产生攻击行为。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05" b="14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偏执性精神病的病因复杂，可能与遗传、环境因素、大脑化学物质失衡等有关。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目前对偏执性精神病的病理机制尚未完全明确，但研究表明可能与大脑某些区域的功能异常有关。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根据国际疾病分类（ICD）和美国精神障碍诊断与统计手册（DSM）的诊断标准，医生会综合考虑患者的症状、病程、社会功能等方面进行诊断。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偏执性精神病可根据症状的严重程度和表现形式进行分类，如单纯型、紧张型、幻想型等。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44" r="20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偏执性精神病的症状与表现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患者可能会出现幻听、幻视等症状，看到或听到并不存在的事物。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妄想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患者会出现妄想症状，如无根据地坚信自己被跟踪、被监视、被诽谤、被隔离等。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敏感多疑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患者会对周围的人或事产生怀疑，容易误解他人的言行举止，认为周围的人都在针对自己。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行为异常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患者可能会出现行为异常，如突然变得孤僻、不合群、行为怪异等。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情感障碍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患者可能会出现情感淡漠、焦虑、抑郁等症状，对事物的兴趣和情感反应减弱或消失。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6" r="160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40" r="160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76" r="95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978" r="15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常见表现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患者常常表现出高度的警觉和紧张状态，对周围环境保持高度警惕。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患者常常表现出自我保护的行为，如将自己与他人隔离、随身携带武器等。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患者常常表现出攻击性行为，对他人的安全和财产造成威胁。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患者常常表现出逃避现实的行为，如离家出走、藏匿等。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09" b="9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病程与预后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偏执性精神病的病程较长，且容易反复发作，对患者的生活和工作造成严重影响。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预后情况因个体差异而异，部分患者经过治疗和护理可以缓解症状，但难以完全治愈；部分患者可能出现恶化，需要长期治疗和护理。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偏护理原则与注意事项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偏执性精神病患者可能存在攻击行为或自伤倾向，护理人员应采取措施确保患者和周围人的安全。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限制危险物品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00" r="122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92" r="1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消除病房内的危险物品，如剪刀、玻璃制品等，防止患者伤害自己或他人。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密切观察患者的病情变化，如出现幻觉、妄想等症状时，及时采取措施防止发生意外。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督促患者保持个人卫生，定期更换衣物和床单，保持病房整洁。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33" r="98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625" r="5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保持卫生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帮助患者建立规律的作息时间，保证充足的睡眠和休息，有助于缓解病情。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根据患者的病情和饮食习惯，提供营养均衡的饮食，确保患者的身体健康。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https://d.book118.com/986225133011010104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2024-09-29T13:54:01.607</cp:lastPrinted>
  <dcterms:created xsi:type="dcterms:W3CDTF">2024-09-29T05:54:01Z</dcterms:created>
  <dcterms:modified xsi:type="dcterms:W3CDTF">2024-09-29T05:54:03Z</dcterms:modified>
</cp:coreProperties>
</file>