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B96E4-C235-41C1-87C6-9996B0767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0324F-2F90-48CF-B03B-27A577FEE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A6635-AABA-4D5A-A4E6-1E260E852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8FFB9-880B-4AB3-867C-AC5EEC07D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A7CB03-024D-4C61-8B09-5BC4AE045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7F68D6-5F0D-4F5F-9432-5200C93C1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06FE9A-D7F7-40C0-964B-FD4629C15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768FC-215C-43D8-85F1-F125DE177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7A050-60B4-46E6-BC75-1D1C1C53E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92480-8C61-4CE6-9878-2D6CED2B6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1E576-BF8B-47D3-A568-296842A14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25150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喉返神经损伤护理PPT\n## 1.喉返神经损伤概述及病因\n### 1.1喉返神经损伤的定义与分类\n### 1.2喉返神经损伤的病因及发病率\n### 1.3喉返神经损伤的临床症状与体征\n## 2.喉返神经损伤的诊断与评估\n### 2.1喉返神经损伤的诊断方法\n### 2.2喉返神经损伤的影像学检查\n### 2.3喉返神经损伤的实验室检查\n## 3.喉返神经损伤的治疗方法\n### 3.1喉返神经损伤的保守治疗\n### 3.2喉返神经损伤的手术治疗\n### 3.3喉返神经损伤的康复治疗\n## 4.喉返神经损伤的护理策略\n### 4.1喉返神经损伤的护理评估\n### 4.2喉返神经损伤的护理措施\n### 4.3喉返神经损伤的并发症预防与护理\n## 5.喉返神经损伤的患者教育\n### 5.1喉返神经损伤的患者健康教育\n### 5.2喉返神经损伤的患者心理护理\n### 5.3喉返神经损伤的患者生活方式调整\n## 6.喉返神经损伤的案例分析\n### 6.1喉返神经损伤的典型案例介绍\n### 6.2喉返神经损伤的病例分析\n### 6.3喉返神经损伤的病例教训与启示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喉返神经损伤护理PPT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喉返神经损伤概述及病因</a:t>
            </a:r>
            <a:endParaRPr/>
          </a:p>
        </p:txBody>
      </p:sp>
      <p:sp>
        <p:nvSpPr>
          <p:cNvPr id="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9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喉返神经损伤是指喉返神经受到外力作用，导致神经功能受损的一种疾病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根据损伤程度，可分为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根据损伤部位，可分为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喉返神经根部损伤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喉返神经颈段损伤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喉返神经胸段损伤</a:t>
                </a:r>
                <a:endParaRPr/>
              </a:p>
            </p:txBody>
          </p:sp>
        </p:grpSp>
        <p:grpSp>
          <p:nvGrpSpPr>
            <p:cNvPr id="9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喉返神经损伤后，患者可能出现声音嘶哑、吞咽困难、呼吸困难等症状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严重时甚至可能导致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窒息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</a:t>
                </a:r>
                <a:endParaRPr/>
              </a:p>
            </p:txBody>
          </p:sp>
        </p:grpSp>
      </p:grpSp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喉返神经损伤的定义与分类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喉返神经损伤的病因及发病率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喉返神经损伤的病因多种多样，主要包括以下几种：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颈部手术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：如甲状腺手术、颈部淋巴结清扫术等，可能导致喉返神经损伤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颈部外伤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：如车祸、拳击等，可能导致喉返神经损伤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肿瘤压迫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：如颈部肿瘤、甲状腺肿瘤等，可能导致喉返神经损伤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：如喉部感染、颈部感染等，可能导致喉返神经损伤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喉返神经损伤的发病率尚无确切数据，但据报道，甲状腺手术后的喉返神经损伤发生率约为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%至3%</a:t>
            </a:r>
            <a:endParaRPr/>
          </a:p>
        </p:txBody>
      </p:sp>
      <p:cxnSp>
        <p:nvCxnSpPr>
          <p:cNvPr id="10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喉返神经损伤的临床症状主要包括：</a:t>
                </a:r>
                <a:endParaRPr/>
              </a:p>
            </p:txBody>
          </p:sp>
          <p:sp>
            <p:nvSpPr>
              <p:cNvPr id="1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声音嘶哑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：喉返神经损伤后，患者的声音可能出现嘶哑、发音困难等症状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：喉返神经损伤后，患者可能出现吞咽困难、误吸等症状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：喉返神经损伤后，患者可能出现呼吸困难、窒息等症状</a:t>
                </a:r>
                <a:endParaRPr/>
              </a:p>
            </p:txBody>
          </p:sp>
          <p:sp>
            <p:nvSpPr>
              <p:cNvPr id="1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喉返神经损伤的体征主要包括：</a:t>
                </a:r>
                <a:endParaRPr/>
              </a:p>
            </p:txBody>
          </p:sp>
          <p:sp>
            <p:nvSpPr>
              <p:cNvPr id="1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喉部感觉减退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：喉返神经损伤后，患者喉部的感觉可能出现减退或消失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声带运动障碍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：喉返神经损伤后，患者的声带可能出现运动障碍，导致声音嘶哑</a:t>
                </a:r>
                <a:endParaRPr/>
              </a:p>
            </p:txBody>
          </p:sp>
          <p:sp>
            <p:nvSpPr>
              <p:cNvPr id="1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喉返神经损伤的临床症状与体征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喉返神经损伤的诊断与评估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喉返神经损伤的诊断方法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喉返神经损伤的诊断方法主要包括：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病史询问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：了解患者的病史，如手术史、外伤史等，有助于诊断喉返神经损伤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体格检查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：检查患者的喉部感觉、声带运动等，有助于诊断喉返神经损伤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：如颈部CT、颈部MRI等，有助于了解喉返神经损伤的部位和程度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：如血常规、喉镜检查等，有助于排除其他疾病，确诊喉返神经损伤</a:t>
            </a:r>
            <a:endParaRPr/>
          </a:p>
        </p:txBody>
      </p:sp>
      <p:pic>
        <p:nvPicPr>
          <p:cNvPr id="12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颈部CT：通过颈部CT检查，可以了解喉返神经损伤的部位和程度，以及周围组织结构的情况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3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3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颈部MRI：通过颈部MRI检查，可以更清晰地了解喉返神经损伤的情况，以及周围组织结构的情况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3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3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超声检查：通过超声检查，可以了解喉返神经损伤的部位和程度，以及周围组织结构的情况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喉返神经损伤的影像学检查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0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1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2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3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4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145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146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血常规：通过血常规检查，可以了解患者的身体状况，排除感染等疾病</a:t>
                </a:r>
                <a:endParaRPr/>
              </a:p>
            </p:txBody>
          </p:sp>
        </p:grpSp>
        <p:grpSp>
          <p:nvGrpSpPr>
            <p:cNvPr id="147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148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喉镜检查：通过喉镜检查，可以观察患者的喉部情况，排除其他喉部疾病</a:t>
                </a:r>
                <a:endParaRPr/>
              </a:p>
            </p:txBody>
          </p:sp>
        </p:grpSp>
      </p:grpSp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喉返神经损伤的实验室检查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喉返神经损伤的治疗方法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喉返神经损伤的保守治疗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保守治疗主要包括：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：如神经营养药物、消炎药物等，有助于缓解症状，促进神经恢复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：如音频电刺激、激光治疗等，有助于促进神经再生，改善症状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：如语言训练、吞咽训练等，有助于患者恢复正常的语言和吞咽功能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喉返神经损伤的手术治疗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手术治疗主要包括：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神经修复术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：对于喉返神经断裂或严重损伤的患者，可以进行神经修复术，以恢复神经功能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神经移植术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：对于喉返神经无法修复的患者，可以进行神经移植术，以恢复神经功能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喉部手术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：如声带固定术、气管切开术等，以缓解患者的呼吸困难等症状</a:t>
            </a:r>
            <a:endParaRPr/>
          </a:p>
        </p:txBody>
      </p:sp>
      <p:cxnSp>
        <p:nvCxnSpPr>
          <p:cNvPr id="1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喉返神经损伤的康复治疗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康复治疗主要包括：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语音训练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：通过语音训练，帮助患者恢复正常的发音功能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吞咽训练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：通过吞咽训练，帮助患者恢复正常的吞咽功能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心理康复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：通过心理康复，帮助患者调整心态，积极配合治疗</a:t>
            </a:r>
            <a:endParaRPr/>
          </a:p>
        </p:txBody>
      </p:sp>
      <p:cxnSp>
        <p:nvCxnSpPr>
          <p:cNvPr id="2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https://d.book118.com/986225150222010051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喉返神经损伤护理PPT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2024-09-17T21:12:52.483</cp:lastPrinted>
  <dcterms:created xsi:type="dcterms:W3CDTF">2024-09-17T13:12:52Z</dcterms:created>
  <dcterms:modified xsi:type="dcterms:W3CDTF">2024-09-17T13:12:54Z</dcterms:modified>
</cp:coreProperties>
</file>