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E5B099-BB1A-4165-9D41-E94C331B64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CB8AB3-8952-4830-9B48-A33EEBFBCE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B41DFD-D561-40C2-B723-1F75DD28ED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619C6D-3D4D-4080-BFD1-C5E8380EF8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1EC3A64-FEC5-48BB-9C5B-489F1342F5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1BD3F9-ACBC-404D-B809-4FB64BAAF2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A8AB769-FA00-4A74-89B7-3B9611017C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F8E137-AB6F-48E7-97E7-0DC3DF9FB8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CCCC41-4621-49CE-8284-004E5F3D2C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2408D3-CC32-4B1F-98E2-4815546F2A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8E274E-D7C3-4585-9758-54840B5A92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6230041203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营销管理观念的变化趋势分析</a:t>
            </a:r>
          </a:p>
        </p:txBody>
      </p:sp>
      <p:sp>
        <p:nvSpPr>
          <p:cNvPr id="3" name="AutoShape 3"/>
          <p:cNvSpPr/>
          <p:nvPr/>
        </p:nvSpPr>
        <p:spPr>
          <a:xfrm>
            <a:off x="3491789" y="4425696"/>
            <a:ext cx="2875241" cy="536520"/>
          </a:xfrm>
          <a:prstGeom prst="rect">
            <a:avLst/>
          </a:prstGeom>
          <a:noFill/>
        </p:spPr>
        <p:txBody>
          <a:bodyPr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5820461" y="4425696"/>
            <a:ext cx="2820047" cy="536520"/>
          </a:xfrm>
          <a:prstGeom prst="rect">
            <a:avLst/>
          </a:prstGeom>
          <a:noFill/>
        </p:spPr>
        <p:txBody>
          <a:bodyPr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营销管理观念的变化历程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当前营销管理观念的新趋势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未来营销管理观念的发展方向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应对变化趋势的策略建议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651" r="1765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整合营销观念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以品牌为核心，整合各种营销手段和资源，实现品牌价值和消费者价值的共同提升。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传统营销观念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以产品为中心，强调产品功能和特点，通过推销和促销手段实现销售目标。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现代营销观念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以消费者需求为导向，注重市场调研和消费者行为分析，通过满足消费者需求实现销售目标。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营销管理观念的演变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适应市场环境变化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随着市场竞争加剧和消费者需求多样化，营销管理观念需要不断更新和变化，以适应市场环境的变化。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提高营销效果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通过对变化趋势的分析，企业可以更好地把握市场机遇和消费者需求，制定更加精准和有效的营销策略，提高营销效果。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保持竞争优势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通过对营销管理观念的变化趋势进行分析，企业可以提前预测和应对市场变化，保持竞争优势。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变化趋势分析的重要性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营销管理观念的变化历程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企业以产品为核心，关注产品生产、质量和功能，忽视市场需求和消费者需求。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早期的工业革命时代，企业普遍采用以产品为中心的观念，注重产品的生产、质量和功能，而较少关注市场需求和消费者需求。这种观念下，企业通过大规模生产和广告宣传来推销产品，消费者处于被动接受的位置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以产品为中心的观念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企业开始关注销售策略和促销手段，以刺激消费者购买欲望为主要目标。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随着市场竞争的加剧，企业逐渐意识到仅靠产品本身不足以赢得市场，因此开始注重销售策略和促销手段。这种观念下，企业通过各种促销手段来刺激消费者的购买欲望，如折扣、赠品等，以提高销售额。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以销售为中心的观念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企业开始关注市场需求和消费者行为，注重市场调研和细分，以满足不同消费者群体的需求。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市场的多样化和竞争的加剧，企业开始关注市场需求和消费者行为，注重市场调研和细分。企业通过了解不同消费者群体的需求和购买行为，制定相应的营销策略和产品定位，以提高市场占有率和竞争优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以市场为中心的观念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企业以客户为中心，关注客户体验和关系管理，追求客户满意度和忠诚度。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随着信息技术的发展和市场竞争的加剧，企业逐渐意识到客户的价值和重要性。以客户为中心的观念要求企业关注客户体验和关系管理，通过提供优质的产品和服务来提高客户满意度和忠诚度。企业运用大数据和人工智能等技术手段来分析客户需求、行为和偏好，制定个性化的营销策略和增值服务，以实现客户价值的最大化。同时，企业也注重与客户的互动和沟通，建立长期稳定的合作关系，以提高品牌价值和市场份额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以客户为中心的观念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当前营销管理观念的新趋势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个性化营销强调根据消费者的个性化需求和偏好，制定独特的营销策略和方案，以满足不同消费者的需求。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个性化营销通过数据分析和人工智能技术，深入了解消费者的兴趣、需求和行为，为消费者提供定制化的产品或服务。这种营销方式有助于提高消费者满意度和忠诚度，同时也有助于企业更好地满足市场需求和提高竞争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个性化营销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https://d.book118.com/986230041203010050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2024-09-16T04:21:19.028</cp:lastPrinted>
  <dcterms:created xsi:type="dcterms:W3CDTF">2024-09-15T20:21:19Z</dcterms:created>
  <dcterms:modified xsi:type="dcterms:W3CDTF">2024-09-15T20:21:20Z</dcterms:modified>
</cp:coreProperties>
</file>