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4E305-8DC7-478E-8ED6-C68AAB63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62C3-6027-4973-93AA-1E2BB36B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1004A-6FDF-4F2F-B6FA-3FCDCAE8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C6D9C-DADA-40B8-A4ED-472D75EE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8A5FD-F619-4F35-8F7D-2408E1D9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EEC52-B509-4C93-8638-40740290C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1AB67-58B8-41B2-99DF-0B5B44A5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9F15C-6BC3-4F24-B435-67DEDE5C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608F6-517B-452E-AF1B-588ADB6B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C08BA-FD75-4FA3-BF01-B6416F31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A23AD-9B8C-408F-AEAA-8CE914C8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1024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场所安全保障义务类型及内容研究\n## 1.服务场所安全保障义务概述\n### 1.1服务场所安全保障义务的定义与背景\n### 1.2服务场所安全保障义务的法律依据\n### 1.3服务场所安全保障义务的重要性\n## 2.经营者对服务场所承担的安全保障义务类型\n### 2.1设施安全维护义务\n### 2.2服务管理规范制定与执行义务\n### 2.3安全事故预防与处置义务\n## 3.服务场所安全保障义务的内容\n### 3.1设施安全标准与维护要求\n### 3.2服务管理规范的内容与实施\n### 3.3安全事故预防与处置措施\n## 4.服务场所安全保障义务的履行与监管\n### 4.1经营者如何履行服务场所安全保障义务\n### 4.2政府部门对服务场所安全保障义务的监管\n### 4.3消费者对服务场所安全保障义务的监督与维权\n## 5.服务场所安全保障义务案例分析与启示\n### 5.1典型服务场所安全事故案例分析\n### 5.2服务场所安全保障义务履行的启示\n### 5.3提高服务场所安全保障水平的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200"/>
              <a:t>服务场所安全保障义务类型及内容研究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服务场所安全保障义务概述</a:t>
            </a:r>
            <a:endParaRPr/>
          </a:p>
        </p:txBody>
      </p:sp>
      <p:sp>
        <p:nvSpPr>
          <p:cNvPr id="8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服务场所安全保障义务是指经营者在服务场所范围内，为保障消费者的人身安全和财产安全所应履行的法定义务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随着社会经济的发展，服务场所如餐馆、商场、酒店等日益增多，消费者在这些场所的消费活动也日益频繁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服务场所安全保障义务是经营者在提供服务过程中，必须确保消费者人身安全和财产安全的法律要求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服务场所安全保障义务的提出，是为了保护消费者的合法权益，维护社会公共利益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在服务场所消费过程中，消费者可能面临各种安全风险，如火灾、地震、抢劫等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服务场所安全保障义务的履行，有助于降低这些安全风险，保障消费者的生命财产安全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服务场所安全保障义务的定义与背景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服务场所安全保障义务的法律依据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服务场所安全保障义务的法律依据主要包括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法律法规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部门规章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地方性法规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《中华人民共和国消费者权益保护法》规定，经营者应当保证其提供的产品和服务符合保障人身、财产安全的要求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《中华人民共和国安全生产法》规定，生产经营单位必须建立健全安全生产责任制，确保安全生产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地方性法规如《北京市安全生产条例》等，也对服务场所的安全保障义务进行了具体规定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服务场所安全保障义务的履行，需要经营者严格遵守相关法律法规，确保服务场所的安全</a:t>
            </a:r>
            <a:endParaRPr/>
          </a:p>
        </p:txBody>
      </p:sp>
      <p:cxnSp>
        <p:nvCxnSpPr>
          <p:cNvPr id="13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服务场所安全保障义务的履行，有利于保护消费者的合法权益，维护社会公共利益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保障消费者在服务场所的人身安全，避免因安全事故导致的人身伤害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保障消费者的财产安全，避免因安全事故导致的财产损失</a:t>
                </a:r>
                <a:endParaRPr/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服务场所安全保障义务的履行，有助于提高服务行业的整体水平，促进社会和谐稳定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促使经营者加强安全管理，提高服务场所的安全水平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减少因安全事故引发的社会矛盾和纠纷，维护社会和谐稳定</a:t>
                </a:r>
                <a:endParaRPr/>
              </a:p>
            </p:txBody>
          </p: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服务场所安全保障义务的重要性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经营者对服务场所承担的安全保障义务类型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设施安全维护义务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经营者应当对服务场所的设施进行定期检查和维护，确保设施安全无隐患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对设施进行日常检查，及时发现并处理潜在的安全隐患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对设施进行定期维护，确保设施正常运行和使用</a:t>
                </a:r>
                <a:endParaRPr/>
              </a:p>
            </p:txBody>
          </p:sp>
          <p:sp>
            <p:nvSpPr>
              <p:cNvPr id="15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5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经营者应当对服务场所的设施进行更新改造，提高设施的安全性能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对陈旧设施进行更新，提高设施的安全性能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对设施进行改造，以满足新的安全要求</a:t>
                </a:r>
                <a:endParaRPr/>
              </a:p>
            </p:txBody>
          </p:sp>
          <p:sp>
            <p:nvSpPr>
              <p:cNvPr id="15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经营者应当制定服务场所的管理规范，明确安全职责和操作流程</a:t>
                </a:r>
                <a:endParaRPr/>
              </a:p>
            </p:txBody>
          </p:sp>
          <p:sp>
            <p:nvSpPr>
              <p:cNvPr id="1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制定安全管理制度，明确经营者和员工的安全职责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制定操作规程，明确服务场所内各项活动的安全要求</a:t>
                </a:r>
                <a:endParaRPr/>
              </a:p>
            </p:txBody>
          </p:sp>
        </p:grpSp>
        <p:grpSp>
          <p:nvGrpSpPr>
            <p:cNvPr id="16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经营者应当确保服务场所管理规范得到有效执行，提高服务质量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对员工进行安全培训，提高员工的安全意识和操作技能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加强对服务场所的监督管理，确保管理规范得到有效执行</a:t>
                </a:r>
                <a:endParaRPr/>
              </a:p>
            </p:txBody>
          </p:sp>
          <p:sp>
            <p:nvSpPr>
              <p:cNvPr id="16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服务管理规范制定与执行义务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经营者应当采取措施预防服务场所安全事故的发生，提高安全保障能力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建立健全安全事故预警机制，及时发现并处置潜在的安全风险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加强安全宣传教育，提高消费者的安全意识和自我保护能力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经营者应当对服务场所发生的安全事故进行妥善处理，减少事故损失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制定安全事故应急预案，确保在事故发生时能够迅速有效地进行处置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对事故进行调查分析，总结经验教训，防止类似事故再次发生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安全事故预防与处置义务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服务场所安全保障义务的内容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设施安全标准是指服务场所设施应当符合国家和行业的安全标准，确保消费者在使用过程中的人身安全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国家和行业的安全标准，如建筑安全标准、消防安全标准等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设施安全标准应当与服务场所的实际情况相适应，确保设施的安全性能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设施维护要求是指经营者应当对服务场所设施进行定期检查和维护，确保设施正常运行和使用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定期检查和维护的时间、频次和范围应当符合相关规定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对检查和维护过程中发现的安全隐患应当及时处理，确保设施安全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设施安全标准与维护要求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https://d.book118.com/986231024040010053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服务场所安全保障义务类型及内容研究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2024-09-19T21:42:34.525</cp:lastPrinted>
  <dcterms:created xsi:type="dcterms:W3CDTF">2024-09-19T13:42:34Z</dcterms:created>
  <dcterms:modified xsi:type="dcterms:W3CDTF">2024-09-19T13:42:36Z</dcterms:modified>
</cp:coreProperties>
</file>