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B9E32A-2EE9-4F53-AD59-E1DB1E2E05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5F8EFD-E38B-406F-92D5-64AE6F296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88A707-7D16-4842-8E34-1108C3EE1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375ABD-74C1-4DDE-92A7-5930BEEEE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0968D7-4016-4045-BBE4-CDDF3CA84E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ED04A9-E76A-4CDD-9B0D-F4DB7AF50C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0092A8-A8D3-40AF-8941-2CC9FCF672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854F8F-76C0-47D7-B299-6C0469757C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642C7F-6121-44E0-A439-A7328D6AF3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C38CFC-6DD6-4A38-A071-628FEE8E8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F267E-8D76-4855-80B3-DCCDB18FAE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23110500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汇报人：PPT可修改</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2024-01-16</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实现区域协同与水资源优化配置：水利工程与水文水资源管理的挑战与机遇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区域协同与水资源优化配置理论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水利工程在水资源优化配置中作用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水文水资源管理面临挑战与机遇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实现区域协同与水资源优化配置策略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594" r="24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经济发展与水资源短缺矛盾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随着社会经济的快速发展，水资源需求量不断增长，而水资源短缺问题日益严重，已成为制约区域经济发展的重要因素。</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水利工程与水资源优化配置关系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水利工程是实现水资源优化配置的重要手段，通过水利工程建设和调度管理，可以合理分配水资源，提高水资源利用效率，缓解水资源短缺矛盾。</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区域协同发展的必要性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在经济发展全球化、区域化背景下，实现区域协同发展已成为必然趋势。水资源作为重要的基础性资源，其优化配置对于促进区域协同发展具有重要意义。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国内学者在水资源优化配置方面开展了大量研究，主要集中在模型构建、算法优化、实践应用等方面。同时，随着大数据、人工智能等技术的发展，水资源优化配置研究逐渐向智能化、精细化方向发展。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000" r="2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国外学者在水资源优化配置方面起步较早，形成了较为完善的理论体系和实践经验。近年来，国外学者开始关注气候变化、生态环境等因素对水资源优化配置的影响，并开展了相关研究工作。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水资源优化配置研究将更加注重多学科交叉融合，综合考虑经济、社会、生态等多方面因素。同时，随着新技术的发展和应用，水资源优化配置模型将更加精细化、智能化，为实现区域协同与水资源优化配置提供更加科学、有效的决策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区域协同与水资源优化配置理论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65" b="66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398" b="43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65" b="6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区域协同理论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区域协同的定义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区域协同是指不同地区之间通过合作与协调，实现资源共享、优势互补，促进区域整体发展的过程。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区域协同的重要性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区域协同有助于打破行政壁垒，促进资源要素的自由流动和优化配置，提高区域整体竞争力和可持续发展水平。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区域协同的实现途径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区域协同可以通过政府间合作、市场机制、社会组织参与等多种途径实现，需要建立健全的区域合作机制和利益协调机制。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水资源优化配置的定义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水资源优化配置是指在流域或区域内，根据不同用水需求和水资源条件，通过工程措施和非工程措施，实现水资源合理开发和高效利用的过程。</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水资源优化配置的目标</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水资源优化配置的目标是保障生活、生产和生态用水需求，提高水资源利用效率和效益，促进水资源可持续利用和区域协调发展。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水资源优化配置的方法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水资源优化配置可以通过建立水资源配置模型、制定水资源配置方案、实施水资源调度和管理等措施实现，需要综合考虑水资源量、质、时空分布等多方面因素。</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水资源优化配置理论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17" name="TextBox 17"/>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水利工程对水文水资源管理的影响</a:t>
            </a:r>
          </a:p>
        </p:txBody>
      </p:sp>
      <p:sp>
        <p:nvSpPr>
          <p:cNvPr id="18" name="TextBox 18"/>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水利工程可以改变水资源的时空分布和可利用性，对水文水资源管理产生重要影响。例如，水库可以调节径流、提高供水保证率；灌区可以改善农田灌溉条件、提高农业生产能力。</a:t>
            </a:r>
          </a:p>
        </p:txBody>
      </p:sp>
      <p:sp>
        <p:nvSpPr>
          <p:cNvPr id="19" name="TextBox 19"/>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水文水资源管理对水利工程的指导作用</a:t>
            </a:r>
          </a:p>
        </p:txBody>
      </p:sp>
      <p:sp>
        <p:nvSpPr>
          <p:cNvPr id="20" name="TextBox 20"/>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水文水资源管理可以为水利工程规划、设计、运行和管理提供科学依据和技术支撑。例如，水文监测可以为水利工程提供实时水情信息；水资源评价可以为水利工程提供水资源可利用量和质的评估结果。</a:t>
            </a:r>
          </a:p>
        </p:txBody>
      </p:sp>
      <p:sp>
        <p:nvSpPr>
          <p:cNvPr id="21" name="TextBox 21"/>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水利工程与水文水资源管理的互动关系</a:t>
            </a:r>
          </a:p>
        </p:txBody>
      </p:sp>
      <p:sp>
        <p:nvSpPr>
          <p:cNvPr id="22" name="TextBox 22"/>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水利工程与水文水资源管理是相互依存、相互促进的关系。一方面，水利工程需要水文水资源管理提供科学依据和技术支撑；另一方面，水文水资源管理也需要借助水利工程实现水资源的合理配置和高效利用。</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水利工程与水文水资源管理关系</a:t>
              </a:r>
            </a:p>
          </p:txBody>
        </p:sp>
      </p:grpSp>
      <p:sp>
        <p:nvSpPr>
          <p:cNvPr id="45" name="AutoShape 45"/>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Freeform 46"/>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水利工程在水资源优化配置中作用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水利工程是用于控制和调配自然界的地表水和地下水，达到除害兴利目的而修建的工程。</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水利工程定义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根据服务对象和工程规模，水利工程可分为防洪工程、农田水利工程、水力发电工程、航道和港口工程等。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水利工程分类</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水利工程对于保障人类生产生活用水、防洪抗旱、保护生态环境等方面具有重要意义。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水利工程建设意义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水资源数量和质量调控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通过引水、提水等工程措施，增加水资源数量，改善水资源质量，满足生产和生活用水需求。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水资源生态保护</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通过生态修复和治理工程，保护水资源生态环境，维护河流健康生命。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水资源时空调节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通过水库等蓄水工程，调节水资源的时空分布，解决水资源时间分配不均的问题。</a:t>
            </a:r>
          </a:p>
        </p:txBody>
      </p:sp>
      <p:pic>
        <p:nvPicPr>
          <p:cNvPr id="10" name="Picture 10"/>
          <p:cNvPicPr>
            <a:picLocks noChangeAspect="1"/>
          </p:cNvPicPr>
          <p:nvPr/>
        </p:nvPicPr>
        <p:blipFill>
          <a:blip r:embed="rId2"/>
          <a:srcRect t="6616" b="661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水利工程在水资源优化配置中作用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南水北调工程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南水北调工程是中国的一项战略性工程，通过跨流域的水资源调配，缓解了北方地区的水资源短缺问题。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三峡工程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三峡工程是世界上最大的水利工程之一，通过建设大坝和水电站，实现了长江水资源的优化配置和综合利用。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黄河小浪底工程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黄河小浪底工程是黄河流域重要的水利工程之一，通过水库调节和泥沙控制，改善了黄河下游的生态环境和生产生活条件。</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https://d.book118.com/986231105004010044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2024-09-12T04:43:56.132</cp:lastPrinted>
  <dcterms:created xsi:type="dcterms:W3CDTF">2024-09-11T20:43:56Z</dcterms:created>
  <dcterms:modified xsi:type="dcterms:W3CDTF">2024-09-11T20:43:58Z</dcterms:modified>
</cp:coreProperties>
</file>