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5970E-43CC-4EC2-811C-62A113BF0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B1653-AA52-4543-9ED5-DCE79DEF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AC8B0-2B59-46E7-A27E-6F2EDF6C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12D59-670F-45C3-A313-988AC2739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33FF4-1808-4AD1-A2F9-9C75F0195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DD0B0-9DE6-4FC0-885E-36142B5F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C76A7-E5A6-44A5-B902-74C47084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53191-8EE8-4123-A41C-0D88E79D9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EAD38-7FCC-4C7C-8739-204ED7F1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0E079-4ADE-466F-B8D7-25F2523A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C3F56-0502-48CE-8431-876EE6F7A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3314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提升咨询服务质量的培训方案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咨询服务质量现状及挑战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培训成果展示与分享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咨询服务质量现状及挑战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当前咨询服务市场中，不同机构的服务质量存在明显差异，部分机构能够提供高质量的咨询服务，而另一些机构则存在服务质量低下的问题。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由于缺乏统一的服务标准和流程，导致咨询服务过程不规范，服务质量难以保障。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当前咨询服务质量水平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缺乏标准化服务流程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服务水平参差不齐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部分咨询人员缺乏必要的专业知识和经验，难以提供高质量的咨询服务。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一些咨询人员服务态度不够好，缺乏耐心和热情，给客户留下不好的印象。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咨询人员与客户之间沟通不畅，导致信息传递不及时、不准确，影响服务质量。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客户希望咨询人员具备专业的知识和经验，能够提供准确、有价值的建议。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客户希望咨询机构能够快速响应他们的需求，提供及时的服务。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客户期望咨询人员服务态度友好、耐心、热情，能够积极解决问题。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客户期望咨询机构能够提供个性化的服务，根据他们的需求和情况制定针对性的解决方案。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提升分析和解决问题的能力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通过培训和实战演练，增强咨询顾问的逻辑分析、数据解读和问题解决能力。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掌握先进的方法和工具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让咨询顾问熟悉并掌握先进的咨询方法、工具和技术，以便为客户提供更高效、精准的服务。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深化行业知识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通过定期的行业研究、案例分析和经验分享，使咨询顾问能够深入了解行业动态和最新趋势。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提高咨询顾问专业能力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增强团队协作和沟通能力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通过团队建设活动和协作训练，培养咨询顾问的团队合作精神和协作能力。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进行沟通技巧培训，包括倾听、表达、反馈等，以促进团队内部和与客户之间的有效沟通。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建立信任和尊重的文化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倡导开放、包容、尊重和信任的团队文化，鼓励团队成员积极分享知识和经验。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通过培训和引导，使咨询顾问能够始终关注客户需求，积极倾听并理解客户的期望和挑战。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根据客户的特点和需求，提供个性化的咨询方案和服务，确保解决方案与客户的实际情况相匹配。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通过客户满意度调查、反馈分析和持续改进，不断提升咨询服务的质量和效果。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持续优化服务质量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确保客户满意度持续提升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提高数据处理和分析能力，运用现代数据分析工具和方法，为客户提供基于数据的咨询建议。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咨询理论与方法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深入学习咨询服务的基本理论和方法，包括咨询流程、问题诊断、解决方案制定等。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掌握所在行业的基本知识和最新动态，以便为客户提供更专业的咨询服务。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学习如何与客户建立良好的沟通关系，包括倾听、表达、反馈等技巧。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掌握商务场合的基本礼仪规范，展现专业、得体的形象。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了解不同文化背景下的沟通技巧和礼仪规范，提高跨文化沟通能力。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沟通技巧与礼仪培训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https://d.book118.com/986233142010010050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2024-09-15T03:33:21.961</cp:lastPrinted>
  <dcterms:created xsi:type="dcterms:W3CDTF">2024-09-14T19:33:21Z</dcterms:created>
  <dcterms:modified xsi:type="dcterms:W3CDTF">2024-09-14T19:33:24Z</dcterms:modified>
</cp:coreProperties>
</file>