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5C9BF-DCF5-4AE4-AA47-103E07FF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E01E6-3200-44F5-8859-07064B4D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24C6-E79D-40B5-AFCE-3F04E0F2D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E2713-C200-4CFD-B0CB-D1E60D4F5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49C71-3B6F-4CE6-8CBE-A08B73F57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D3535-B717-4F5E-A3AE-DDEA28E9B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CD942B-E552-415D-AA85-16A33BA8E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11EA7-CECC-40F8-B7F0-66302971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91386-3FBA-4C6A-B5D7-BD14DBD58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5E4FF-BB58-42D7-A9F8-43B699A01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2A236-16E9-4AE0-92F1-C097BE4D2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3424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互联网市场细分与竞争格局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互联网技术创新与应用前景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互联网产业融合与跨界发展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互联网用户需求变化与产品创新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4" r="16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指以互联网技术为基础，通过提供信息、娱乐、社交、电商等服务，实现商业价值的产业。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创新性、快速变化、竞争激烈、高投入高风险高回报。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中国互联网行业已成为全球最大市场之一，拥有庞大的用户群体和日益完善的产业链。在电商、社交、金融、教育等领域涌现出众多优秀企业。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美国等发达国家互联网行业起步较早，拥有众多全球知名的科技巨头，如Google、Facebook等。在人工智能、云计算等领域具有明显优势。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随着5G、物联网、人工智能等新技术的不断应用，互联网行业将继续保持快速发展态势，并向更加智能化、个性化、全球化的方向发展。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中国政府出台了一系列政策措施，支持互联网行业的发展，包括鼓励创新创业、优化营商环境、加强网络安全保障等。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随着行业的快速发展，政府加强了对互联网行业的监管力度，包括加强内容审核、打击网络犯罪等，以保障行业的健康有序发展。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中国互联网行业在国际市场上既面临合作机遇也面临竞争挑战。企业需要积极拓展海外市场，加强与国际同行的合作与交流，提升国际竞争力。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国际合作与竞争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互联网市场细分与竞争格局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互联网市场细分类型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社交媒体市场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在线教育市场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提供社交网络平台服务，如Facebook、微博等。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提供线上教育服务，如Coursera、网易云课堂等。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搜索引擎市场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电子商务市场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在线旅游市场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提供信息检索服务，如Google、百度等。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提供线上购物平台服务，如Amazon、阿里巴巴等。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提供线上旅游服务，如携程、去哪儿等。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各类市场占比及增长情况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搜索引擎市场占比最大，但增长速度放缓。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社交媒体市场占比逐年上升，成为互联网市场的重要组成部分。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电子商务市场规模不断扩大，增长速度较快。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在线教育市场和在线旅游市场处于快速发展阶段，市场占比逐年提升。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携程和去哪儿等是主要竞争者，市场竞争激烈，但仍有发展空间。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在线教育市场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Coursera和网易云课堂等是主要竞争者，各大在线教育平台竞争激烈。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电子商务市场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Amazon和阿里巴巴是市场的领导者，其他电商平台也在不断涌现。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搜索引擎市场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Google和百度占据主导地位，其他竞争者难以撼动其地位。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社交媒体市场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Facebook和微博是主要的竞争者，其他社交平台也在不断发展壮大。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互联网技术创新与应用前景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云计算技术为企业提供了灵活、可扩展的IT资源，降低了运营成本。随着云计算技术的不断成熟，未来将有更多企业采用云计算服务，推动市场规模持续增长。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大数据技术能够处理海量数据，挖掘有价值的信息，为企业决策提供支持。随着数据量的不断增长，大数据技术的应用范围将不断扩大，市场需求将持续旺盛。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云计算、大数据等技术应用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人工智能技术通过模拟人类智能，实现语音识别、图像识别、自然语言处理等功能，为互联网应用提供了更智能化的服务。随着算法和计算能力的不断提升，人工智能技术的应用领域将不断拓展。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物联网技术通过连接物理世界和网络世界，实现了设备间的互联互通，为智能家居、智能交通等领域提供了有力支持。随着5G等通信技术的不断发展，物联网的应用场景将更加广泛。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人工智能、物联网等新兴技术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https://d.book118.com/986234240021010042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2024-09-09T09:22:51.721</cp:lastPrinted>
  <dcterms:created xsi:type="dcterms:W3CDTF">2024-09-09T01:22:51Z</dcterms:created>
  <dcterms:modified xsi:type="dcterms:W3CDTF">2024-09-09T01:22:54Z</dcterms:modified>
</cp:coreProperties>
</file>