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image" Target="NULL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NULL" TargetMode="External" /><Relationship Id="rId2" Type="http://schemas.openxmlformats.org/officeDocument/2006/relationships/image" Target="../media/image2.pn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slideMaster" Target="../slideMasters/slideMaster2.xml" /><Relationship Id="rId2" Type="http://schemas.openxmlformats.org/officeDocument/2006/relationships/image" Target="NULL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4.xml" /><Relationship Id="rId11" Type="http://schemas.openxmlformats.org/officeDocument/2006/relationships/slideMaster" Target="../slideMasters/slideMaster2.xml" /><Relationship Id="rId2" Type="http://schemas.openxmlformats.org/officeDocument/2006/relationships/image" Target="NULL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7ED55-A608-4A3A-A1E0-8063194F6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6C0EA-3EB8-41FF-92DD-7B6E296C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968AE-7EA3-4048-9785-B562F185C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2442E-47D5-4120-A830-AEBA8506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E3E97-FA58-46AB-9918-D83B911CB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BFEC3-521C-48F2-9B3D-AE2F1453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539C76-DD53-4207-A8D9-8C3E82293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F01A8-E9A1-4B82-9074-B3E205642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1E25C-5D82-4EE3-A648-2B6EEC376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4562D-E0E3-4227-BE3B-28F3204B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3AC7F-5AB7-466C-9AFB-B2DF2A80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8" name="年号占位符 8"/>
          <p:cNvSpPr>
            <a:spLocks noGrp="1"/>
          </p:cNvSpPr>
          <p:nvPr>
            <p:ph type="body" sz="quarter" idx="15" hasCustomPrompt="1"/>
            <p:custDataLst>
              <p:tags r:id="rId9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8" hasCustomPrompt="1"/>
            <p:custDataLst>
              <p:tags r:id="rId10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5" name="Rectangle 17_#color-2083&amp;10168"/>
          <p:cNvSpPr/>
          <p:nvPr userDrawn="1">
            <p:custDataLst>
              <p:tags r:id="rId4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6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8" name="年号占位符 8"/>
          <p:cNvSpPr>
            <a:spLocks noGrp="1"/>
          </p:cNvSpPr>
          <p:nvPr>
            <p:ph type="body" sz="quarter" idx="15" hasCustomPrompt="1"/>
            <p:custDataLst>
              <p:tags r:id="rId9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1" name="文本占位符 14"/>
          <p:cNvSpPr>
            <a:spLocks noGrp="1"/>
          </p:cNvSpPr>
          <p:nvPr>
            <p:ph type="body" sz="quarter" idx="18" hasCustomPrompt="1"/>
            <p:custDataLst>
              <p:tags r:id="rId10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NULL" TargetMode="External" /><Relationship Id="rId13" Type="http://schemas.openxmlformats.org/officeDocument/2006/relationships/image" Target="../media/image3.png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 r:link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NULL" TargetMode="External" /><Relationship Id="rId13" Type="http://schemas.openxmlformats.org/officeDocument/2006/relationships/image" Target="../media/image4.png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350311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青春期孩子的心理变化与教育方法</a:t>
            </a:r>
            <a:endParaRPr lang="zh-CN" altLang="en-US"/>
          </a:p>
        </p:txBody>
      </p:sp>
      <p:sp>
        <p:nvSpPr>
          <p:cNvPr id="8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5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青春期孩子的心理变化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11664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5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6" name="项标题"/>
          <p:cNvSpPr txBox="1"/>
          <p:nvPr>
            <p:custDataLst>
              <p:tags r:id="rId7"/>
            </p:custDataLst>
          </p:nvPr>
        </p:nvSpPr>
        <p:spPr>
          <a:xfrm>
            <a:off x="410782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家庭教育的重要性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序号"/>
          <p:cNvSpPr txBox="1"/>
          <p:nvPr>
            <p:custDataLst>
              <p:tags r:id="rId8"/>
            </p:custDataLst>
          </p:nvPr>
        </p:nvSpPr>
        <p:spPr>
          <a:xfrm>
            <a:off x="667074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5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9" name="项标题"/>
          <p:cNvSpPr txBox="1"/>
          <p:nvPr>
            <p:custDataLst>
              <p:tags r:id="rId9"/>
            </p:custDataLst>
          </p:nvPr>
        </p:nvSpPr>
        <p:spPr>
          <a:xfrm>
            <a:off x="666191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家长如何应对青春期孩子的心理变化</a:t>
            </a:r>
            <a:endParaRPr lang="zh-CN" altLang="en-US" sz="23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序号"/>
          <p:cNvSpPr txBox="1"/>
          <p:nvPr>
            <p:custDataLst>
              <p:tags r:id="rId10"/>
            </p:custDataLst>
          </p:nvPr>
        </p:nvSpPr>
        <p:spPr>
          <a:xfrm>
            <a:off x="922483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5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1"/>
            </p:custDataLst>
          </p:nvPr>
        </p:nvSpPr>
        <p:spPr>
          <a:xfrm>
            <a:off x="921601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教育方法与技巧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3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 r:link="rId12"/>
          <a:stretch>
            <a:fillRect/>
          </a:stretch>
        </p:blipFill>
        <p:spPr>
          <a:xfrm>
            <a:off x="3665859" y="3336925"/>
            <a:ext cx="27305" cy="813435"/>
          </a:xfrm>
          <a:prstGeom prst="rect">
            <a:avLst/>
          </a:prstGeom>
        </p:spPr>
      </p:pic>
      <p:pic>
        <p:nvPicPr>
          <p:cNvPr id="24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 r:link="rId12"/>
          <a:stretch>
            <a:fillRect/>
          </a:stretch>
        </p:blipFill>
        <p:spPr>
          <a:xfrm>
            <a:off x="6219955" y="3336925"/>
            <a:ext cx="27305" cy="813435"/>
          </a:xfrm>
          <a:prstGeom prst="rect">
            <a:avLst/>
          </a:prstGeom>
        </p:spPr>
      </p:pic>
      <p:pic>
        <p:nvPicPr>
          <p:cNvPr id="25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3" r:link="rId12"/>
          <a:stretch>
            <a:fillRect/>
          </a:stretch>
        </p:blipFill>
        <p:spPr>
          <a:xfrm>
            <a:off x="8774051" y="3336925"/>
            <a:ext cx="27305" cy="813435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青春期孩子的心理变化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情绪波动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情绪波动的影响：影响人际关系、影响学习、影响心理健康等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应对策略：家长和老师应该理解孩子的情绪波动，给予关心和支持，帮助孩子学会调节情绪，建立良好的人际关系。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青春期孩子情绪波动的原因：生理变化、心理发展、社会环境等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情绪波动的表现：易怒、易激动、情绪不稳定等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自我意识增强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青春期孩子开始关注自己的外表和形象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渴望独立，希望得到他人的认可和尊重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情绪波动较大，容易产生焦虑、抑郁等情绪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自我意识增强，开始思考自己的人生目标和价值观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社交需求变化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渴望独立：希望摆脱父母的控制，建立自己的社交圈子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寻求认同：希望得到同龄人的认可和尊重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建立友谊：渴望与同龄人建立深厚的友谊关系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处理冲突：学习如何处理与同龄人之间的冲突和矛盾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价值观形成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青春期是孩子价值观形成的关键时期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孩子开始思考人生的意义和目标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孩子开始关注社会问题，形成自己的观点和立场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孩子开始寻求自我认同，形成独特的个性和价值观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家庭教育的重要性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培养良好的学习习惯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制定学习计划，合理安排时间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培养专注力和自制力，减少干扰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养成阅读习惯，增加知识储备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主动学习，积极思考，提高学习效果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建立健康的家庭关系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家庭教育的正确理念和方法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家庭氛围的和谐与稳定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家庭成员之间的支持和鼓励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父母与孩子之间的沟通和理解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塑造正确的价值观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家庭教育对孩子未来发展的影响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家庭教育在孩子成长过程中的作用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父母如何引导孩子树立正确的价值观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家庭教育对青春期孩子心理发展的影响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https://d.book118.com/986235031103010032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2_1"/>
  <p:tag name="KSO_WM_UNIT_INDEX" val="1_2_1"/>
  <p:tag name="KSO_WM_UNIT_LAYERLEVEL" val="1_1_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3_1"/>
  <p:tag name="KSO_WM_UNIT_INDEX" val="1_3_1"/>
  <p:tag name="KSO_WM_UNIT_LAYERLEVEL" val="1_1_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4_1"/>
  <p:tag name="KSO_WM_UNIT_INDEX" val="1_4_1"/>
  <p:tag name="KSO_WM_UNIT_LAYERLEVEL" val="1_1_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4.xml><?xml version="1.0" encoding="utf-8"?>
<p:tagLst xmlns:p="http://schemas.openxmlformats.org/presentationml/2006/main">
  <p:tag name="KSO_WM_TEMPLATE_CATEGORY" val="custom"/>
  <p:tag name="KSO_WM_TEMPLATE_INDEX" val="20233188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8.xml><?xml version="1.0" encoding="utf-8"?>
<p:tagLst xmlns:p="http://schemas.openxmlformats.org/presentationml/2006/main">
  <p:tag name="KSO_WM_TEMPLATE_CATEGORY" val="custom"/>
  <p:tag name="KSO_WM_TEMPLATE_INDEX" val="20233188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微软雅黑</vt:lpstr>
      <vt:lpstr>Calibri Light</vt:lpstr>
      <vt:lpstr>Wingdings</vt:lpstr>
      <vt:lpstr>Office Theme</vt:lpstr>
      <vt:lpstr>青春期孩子的心理变化与教育方法</vt:lpstr>
      <vt:lpstr>目录</vt:lpstr>
      <vt:lpstr>青春期孩子的心理变化</vt:lpstr>
      <vt:lpstr>情绪波动</vt:lpstr>
      <vt:lpstr>自我意识增强</vt:lpstr>
      <vt:lpstr>社交需求变化</vt:lpstr>
      <vt:lpstr>价值观形成</vt:lpstr>
      <vt:lpstr>家庭教育的重要性</vt:lpstr>
      <vt:lpstr>培养良好的学习习惯</vt:lpstr>
      <vt:lpstr>建立健康的家庭关系</vt:lpstr>
      <vt:lpstr>塑造正确的价值观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2024-08-31T10:55:09.250</cp:lastPrinted>
  <dcterms:created xsi:type="dcterms:W3CDTF">2024-08-31T02:55:09Z</dcterms:created>
  <dcterms:modified xsi:type="dcterms:W3CDTF">2024-08-31T02:55:11Z</dcterms:modified>
</cp:coreProperties>
</file>