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5985B-9780-4746-88CA-90FDE93F8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1A589-F72E-48E6-A902-0ED38DBBD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EAF71-814F-4BA3-B346-0C10AA58A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D7314-8F43-4112-9290-C9887494C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CC3D55-C44D-4FE9-AE6B-271C0CB44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DC244F-B99B-4190-BD6A-DCF91B465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22280F-BDBA-42D1-8260-D0944B0BF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0AB2A-AC4B-4184-95C0-CA9F4408A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2D472-F84C-4035-A17E-4ADF808AD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A541C-0237-497B-A1A8-7D7741AD9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A4333-3E9B-42B3-B414-4C4570F56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235205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新高考选课走班基础知识培训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新高考政策解读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选课走班制度介绍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学生如何应对新高考选课走班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教师如何应对新高考选课走班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学校如何应对新高考选课走班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新高考选课走班面临的挑战与对策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新高考政策解读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当前高中教育存在的问题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当前高中教育存在课程设置单一、学生个性化发展受限、综合素质评价缺失等问题，需要进行改革。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适应社会发展的需要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随着社会的发展，对人才的需求越来越多样化，需要提高学生的综合素质和创新能力，以适应社会发展的需要。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88" r="21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新高考改革背景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新高考改革旨在通过选课走班制度，让学生能够自主选择适合自己的课程和学习方式，促进学生的个性化发展。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新高考改革通过优化课程设置、提高教师素质、完善评价体系等方式，提高高中教育质量。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新高考改革目标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促进学生的个性化发展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学生可以根据自己的兴趣和特长，在一定范围内自主选择课程和学习方式，打破传统班级限制。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实行选课走班制度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优化课程设置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完善评价体系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增加选修课程和特色课程，满足学生多样化的学习需求，同时加强综合素质教育。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建立多元评价体系，注重学生的综合素质和创新能力，同时加强对学生学习的过程性评价。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新高考改革内容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选课走班制度介绍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选课走班的含义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选课走班是一种新型的教育模式，允许学生在一定范围内自主选择课程和授课教师，并按照自己的学习进度和方式进行学习。这种模式强调学生的个性化和自主学习，旨在培养学生的综合素质和创新能力。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选课走班的起源与发展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选课走班起源于欧美国家，随着教育改革的推进和教育理念的更新，逐渐被引入中国。近年来，随着新高考改革的推行，选课走班成为高中教育的重要发展方向之一。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选课走班的特点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课走班的特点主要包括自主性、个性化和灵活性。学生可以根据自己的兴趣、特长和职业规划，自主选择课程和授课教师；同时，这种模式也允许学生按照自己的学习进度和方式进行学习，更好地发挥个人优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选课走班的含义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19" r="212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适应新高考改革的需求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随着新高考改革的推行，考试科目和形式变得更加多样化，学生需要更加灵活地应对考试。选课走班模式可以更好地适应新高考改革的需求，帮助学生更好地备考。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培养学生的综合素质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选课走班模式强调学生的个性化和自主学习，可以更好地培养学生的综合素质和创新能力。这种模式可以让学生更加深入地了解自己的兴趣和特长，提高自主学习和独立思考的能力。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选课走班模式可以促进教师之间的竞争和合作，提高教学质量和教育水平。同时，这种模式也可以让学生更加全面地了解学科知识，提高学习效果和学习成绩。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选课走班的必要性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制定课程方案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学校需要制定详细的课程方案，包括课程设置、授课教师安排、教学进度等。同时，还需要根据学生的需求和兴趣，开设多样化的课程供学生选择。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建立选课系统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学校需要建立完善的选课系统，让学生可以根据自己的兴趣、特长和职业规划，自主选择课程和授课教师。同时，还需要制定相应的选课规则和管理制度，确保选课的公正性和合理性。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实施教学管理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选课走班模式下，学校需要实施更加灵活的教学管理方式。教师需要制定个性化的教学计划和教学方式，满足不同学生的需求。同时，学校还需要加强对教学质量的监控和管理，确保教学质量和教育水平的提高。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选课走班的实施方式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学生如何应对新高考选课走班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15" r="312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学生应了解自己的兴趣所在，选择自己感兴趣的科目和课程，这样能够提高学习积极性和学习效果。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兴趣是最好的老师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学生应该认识到自己的优势科目和领域，在选课时可以优先选择这些科目，以充分发挥自己的优势。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认清自身优势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了解自身兴趣与优势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406" r="26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制定长远规划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学生应该根据自身兴趣和优势，制定长远的学习规划，明确各个阶段的学习目标和任务。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学生应该合理安排学习时间，既要保证各个科目的学习时间，也要留出足够的时间进行自主学习和复习。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制定合理的选课计划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https://d.book118.com/986235205033010054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2024-09-21T05:08:54.381</cp:lastPrinted>
  <dcterms:created xsi:type="dcterms:W3CDTF">2024-09-20T21:08:54Z</dcterms:created>
  <dcterms:modified xsi:type="dcterms:W3CDTF">2024-09-20T21:08:56Z</dcterms:modified>
</cp:coreProperties>
</file>