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C95AEF-94BF-40A0-87F3-704F652F9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55821-7592-489F-A91C-EFF90FBB4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46834-802D-4A3C-9619-AC5AFD185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795605-C923-46B5-BCD8-AD87F12AB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94C74E-8C69-46D2-A861-5DA6ACB31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7F056D-9134-48E0-B85C-A9B0FBFCE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862716-6E64-40CA-A310-17678335B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001DF9-ED88-4177-8551-DF8E2B030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A63110-A66C-4109-B431-A9729B656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EDF6E-09D1-47DC-92A2-D77CA7085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FEA1B-AF6C-44AB-9EFE-2FEF5D9A3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24120010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护理诊断及措施ppt设计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护理诊断概述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常见护理诊断类型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护理诊断支持依据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护理效果评估与改进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护理诊断概述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26" r="3182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护理诊断是护理人员对病人健康问题的专业判断，是制定护理计划和实施护理措施的基础。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通过明确病人的健康问题，为制定个性化的护理计划提供依据，以实现有效的护理干预，促进病人康复。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包括收集病人资料、分析资料、形成初步诊断、验证诊断等步骤。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是第一步，可以通过观察、交流、体格检查等方式获取病人信息；分析资料需要对收集到的信息进行整理、归纳、推理，识别病人的健康问题；形成初步诊断需要基于分析结果，确定最可能的健康问题；验证诊断需要与医生沟通，确认护理诊断的准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83" r="1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护理诊断是护理程序的核心环节，是制定护理计划和实施护理措施的前提，有助于提高护理工作的针对性和有效性。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通过明确病人的健康问题，为制定个性化的护理计划提供依据，有助于提高病人的满意度和护理效果，促进病人康复，同时也有助于提升护理人员的专业素养和综合能力。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诊断的重要性与意义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常见护理诊断类型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疼痛护理诊断是针对患者疼痛状况的评估和诊断，旨在减轻患者痛苦，提高生活质量。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诊断主要关注患者的疼痛状况，包括疼痛部位、性质、程度、频率和持续时间等方面的评估。通过了解疼痛的原因和机制，采取相应的护理措施，如药物治疗、物理治疗、心理支持和康复训练等，以缓解患者疼痛，提高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疼痛护理诊断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488" r="314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营养护理诊断是针对患者营养状况的评估和诊断，旨在识别患者的营养需求和问题，并提供相应的护理措施。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护理诊断主要关注患者的营养状况，包括体重、饮食摄入、消化吸收等方面的评估。通过了解患者的营养需求和问题，采取相应的护理措施，如调整饮食结构、补充营养素、控制饮食摄入等，以改善患者的营养状况，促进康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营养护理诊断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心理护理诊断是针对患者心理状况的评估和诊断，旨在识别患者的心理需求和问题，并提供相应的护理措施。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诊断主要关注患者的心理状况，包括情绪、认知、行为等方面的评估。通过了解患者的心理需求和问题，采取相应的护理措施，如心理疏导、认知行为疗法、家庭支持等，以改善患者的心理状况，提高生活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感染护理诊断是针对患者感染状况的评估和诊断，旨在预防和控制感染，促进患者康复。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护理诊断主要关注患者的感染状况，包括感染部位、病原体、症状等方面的评估。通过了解患者的感染状况和病原体类型，采取相应的护理措施，如隔离措施、消毒清洁、药物治疗等，以预防和控制感染，促进患者康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感染护理诊断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康复护理诊断是针对患者康复状况的评估和诊断，旨在促进患者功能恢复和生活自理能力的提高。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诊断主要关注患者的康复状况，包括功能状况、自理能力、活动能力等方面的评估。通过了解患者的康复需求和问题，采取相应的护理措施，如康复训练、生活技能训练、辅助器具使用等，以促进患者功能恢复和生活自理能力的提高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康复护理诊断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护理诊断支持依据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患者症状与体征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患者症状与体征是护理诊断的重要依据，包括疼痛、发热、咳嗽、呼吸困难等症状，以及面色苍白、乏力、水肿等体征。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患者的症状和体征进行观察和评估，可以初步判断患者的健康状况，为后续的护理诊断提供依据。例如，如果患者出现持续的咳嗽、咳痰等症状，可能提示存在肺部感染；若出现呼吸困难、发绀等症状，可能提示存在呼吸系统疾病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https://d.book118.com/986241200103010103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2024-09-28T15:46:34.918</cp:lastPrinted>
  <dcterms:created xsi:type="dcterms:W3CDTF">2024-09-28T07:46:34Z</dcterms:created>
  <dcterms:modified xsi:type="dcterms:W3CDTF">2024-09-28T07:46:36Z</dcterms:modified>
</cp:coreProperties>
</file>