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88DD9-B1EE-4A62-8888-B119BED8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DA9B7-6C26-4DCA-806C-41C757D9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853EE-5801-4C80-A2E1-9CE33AC3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88D5E-4EC9-419A-BF9D-F1A0669B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7CEF8-8FB0-425B-93A7-B35F6368B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49117-C7CB-42C2-9E1A-94277BAA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A68C9-EA58-43CE-8C67-A79FE5B5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747CE-8492-49DC-9B6B-CA8AB1E4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ED002-ED43-4789-A5AA-813D1C5B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F458-2B69-482A-ACAD-71B8C21A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840DC-9D9A-4819-8FF0-19793D91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41241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澳门回归情的演讲稿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澳门回归的历程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澳门回归后的变化与成就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澳门与内地的交流合作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澳门回归对国家和民族的意义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展望未来：澳门在新时代的发展前景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庆祝澳门回归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本次演讲旨在庆祝澳门回归祖国，回顾历史，展望未来，表达我们对澳门回归的喜悦和自豪。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通过讲述澳门回归的故事，激发听众的爱国热情，增强民族自豪感和凝聚力。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澳门自古以来就是中国的领土。在近代史上，由于种种原因，澳门被葡萄牙殖民者占据。然而，在中国政府的坚定立场和不懈努力下，1999年12月20日，澳门终于回到了祖国的怀抱。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的回归不仅意味着中国对领土主权的完整恢复，更体现了中华民族在实现伟大复兴道路上的坚定决心。澳门的回归也为粤港澳大湾区建设提供了重要契机，促进了粤港澳地区的繁荣稳定。同时，澳门的成功实践为世界各国解决类似问题提供了有益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澳门回归的历史和意义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澳门回归的历程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世纪，葡萄牙人以晾晒货物为由，上岸居住，但因明政府不允许葡萄牙人在澳门定居，葡萄牙人遂以巨贿收买海道副使汪柏，获准在澳门码头停靠船舶进行贸易；嘉靖三十二年（1553年），葡萄牙人进入并开始聚居澳门；1840年鸦片战争后，葡萄牙乘清朝政府战败之机，相继侵占了澳门南面的氹仔岛和路环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殖民统治下的澳门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在1999年前，澳门被葡萄牙殖民者统治了长达400多年。期间，葡萄牙人在澳门建立了自己的政治、经济和社会体系，对澳门进行了深度的殖民统治。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葡萄牙的入侵与占领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葡萄牙殖民时期的澳门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25" r="15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1976年，中葡两国建交，双方共同肯定澳门是中国领土，至于归还时间与细节将在适当时间由两国政府谈判解决。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中葡建交与谈判背景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1986年6月到1987年3月期间，中葡两国政府经过四轮会谈达成协议，并于1987年4月13日在北京正式签署了关于澳门问题的联合声明。1999年12月20日，中国对澳门恢复行使主权，澳门特别行政区宣告正式成立。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谈判过程与协议达成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中葡谈判与澳门回归的决策过程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官方庆祝活动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1999年12月20日零时，中葡两国政府在澳门文化中心举行政权交接仪式，中国政府对澳门恢复行使主权，澳门回归祖国。这是继1997年7月1日香港回归祖国之后，中华民族在实现祖国统一大业中的又一盛事。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民间庆祝氛围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澳门回归当日，澳门市民纷纷涌上街头，挥舞着五星红旗和澳门特别行政区区旗，欢庆这一具有历史意义的时刻。同时，各种庆祝活动也在澳门各地举行，包括文艺演出、烟花汇演等，营造出浓厚的节日氛围。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澳门回归的庆祝活动和氛围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澳门回归后的变化与成就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民主进程推进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多元政治参与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澳门回归后，政治体制发生了深刻变革，实现了从殖民地政治体制向特别行政区政治体制的平稳过渡。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澳门特别行政区政府积极推进民主进程，加强法治建设，保障居民的基本权利和自由。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澳门回归后，政治参与更加多元化，包括选举、协商、监督等多种方式，促进了政治民主化进程。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政治体制的变化和民主进程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经济的蓬勃发展和民生改善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澳门回归后，经济实现了快速增长，成为全球最富有的地区之一，人均GDP位居世界前列。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澳门经济从单一的博彩业向多元化发展，旅游、会展、金融等产业迅速崛起，为经济增长注入了新的动力。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随着经济的快速发展，澳门居民的民生福祉得到了显著提升，包括教育、医疗、住房等方面的条件都得到了明显改善。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经济快速增长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民生福祉提升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中西文化交融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文化的传承与创新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澳门作为中西文化交汇之地，在文化传承方面独具特色。回归后，澳门继续弘扬中西文化交融的传统，促进了文化的多样性和包容性。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在传承传统文化的同时，澳门也积极推动文化创新和发展。通过举办各种文化艺术活动、推广创意产业等方式，为文化发展注入了新的活力。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澳门特别行政区政府高度重视文化遗产的保护和传承，对澳门历史城区等文化遗产进行了有效的保护和修缮。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https://d.book118.com/986241241123010100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2024-09-24T14:38:58.800</cp:lastPrinted>
  <dcterms:created xsi:type="dcterms:W3CDTF">2024-09-24T06:38:58Z</dcterms:created>
  <dcterms:modified xsi:type="dcterms:W3CDTF">2024-09-24T06:39:00Z</dcterms:modified>
</cp:coreProperties>
</file>