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E8ECC38-068F-489F-8D09-2E249354EF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8B5C0D-8E98-42A0-999E-4663203073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456472D-B4E3-48BC-9711-6BE9BAB91E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B617384-FAA8-485E-8BDB-771AAB86B2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C17E8B5-9C76-42A0-B88D-451331000C2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2FFD6E0-1DEE-4B40-937B-3123991ABBD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5F2744B-0AD0-4C2A-BCD4-C304D303122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401DA37-9EC9-416F-94C6-43FE99AF5B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D23E39-B4FE-4B2E-9F95-04861AC8DE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5A67AA-47B4-4D79-8AC0-04ABD7BBFD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ADCC8F-77F9-4A05-A73F-2CA4BF9440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86242053203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solidFill>
                <a:latin typeface="Microsoft Yahei"/>
                <a:ea typeface="Microsoft Yahei"/>
                <a:cs typeface="Microsoft Yahei"/>
              </a:rPr>
              <a:t>营销管理职业发展路径</a:t>
            </a:r>
          </a:p>
        </p:txBody>
      </p:sp>
      <p:sp>
        <p:nvSpPr>
          <p:cNvPr id="3" name="TextBox 3"/>
          <p:cNvSpPr txBox="1"/>
          <p:nvPr/>
        </p:nvSpPr>
        <p:spPr>
          <a:xfrm>
            <a:off x="1311318" y="3800194"/>
            <a:ext cx="2581275"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solidFill>
                <a:latin typeface="Microsoft Yahei"/>
                <a:ea typeface="Microsoft Yahei"/>
                <a:cs typeface="Microsoft Yahei"/>
              </a:rPr>
              <a:t>汇报人：XXX</a:t>
            </a:r>
          </a:p>
        </p:txBody>
      </p:sp>
      <p:sp>
        <p:nvSpPr>
          <p:cNvPr id="4" name="TextBox 4"/>
          <p:cNvSpPr txBox="1"/>
          <p:nvPr/>
        </p:nvSpPr>
        <p:spPr>
          <a:xfrm>
            <a:off x="3995032" y="3800194"/>
            <a:ext cx="3802596"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solidFill>
                <a:latin typeface="Microsoft Yahei"/>
                <a:ea typeface="Microsoft Yahei"/>
                <a:cs typeface="Microsoft Yahei"/>
              </a:rPr>
              <a:t>2024-01-15</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营销管理职业概述</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营销管理职业发展路径</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营销管理职业必备技能与素质</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营销管理职业发展建议与策略</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营销管理职业成功案例分享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
        <p:nvSpPr>
          <p:cNvPr id="3" name="TextBox 3"/>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sp>
        <p:nvSpPr>
          <p:cNvPr id="4" name="TextBox 4"/>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营销管理职业概述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营销管理的定义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营销管理是指企业通过分析市场环境、制定营销战略、实施营销计划和评估营销效果等一系列活动，以实现企业营销目标的过程。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营销管理的重要性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随着市场竞争的加剧，营销管理对企业的发展至关重要。有效的营销管理能够提升企业的品牌形象、扩大市场份额、增加销售额，从而为企业创造更大的价值。</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营销管理的定义与重要性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营销管理职业的分类</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营销管理职业主要包括市场营销经理、市场策划经理、品牌经理、销售总监等职位。</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营销管理职业的特点</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营销管理职业具有创新性、灵活性、沟通协调能力和团队合作能力等要求。从业者需要具备市场洞察力、分析能力和解决问题的能力，能够根据市场变化快速调整营销策略，并与其他部门合作实现企业整体目标。</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营销管理职业的分类与特点</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营销管理职业的发展前景与趋势</a:t>
            </a:r>
          </a:p>
        </p:txBody>
      </p:sp>
      <p:sp>
        <p:nvSpPr>
          <p:cNvPr id="23" name="TextBox 23"/>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随着企业对于市场营销的重视程度不断提高，营销管理职业的发展前景十分广阔。未来，随着数字化和互联网的快速发展，数字营销和社交媒体营销等新兴领域将为营销管理职业提供更多机会。</a:t>
            </a:r>
          </a:p>
        </p:txBody>
      </p:sp>
      <p:sp>
        <p:nvSpPr>
          <p:cNvPr id="24" name="TextBox 24"/>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营销管理职业的发展前景</a:t>
            </a:r>
          </a:p>
        </p:txBody>
      </p:sp>
      <p:sp>
        <p:nvSpPr>
          <p:cNvPr id="25" name="TextBox 25"/>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未来，营销管理职业将更加注重数据分析和数字化转型。数字化营销将逐渐成为主流，从业者需要掌握数据分析、云计算、人工智能等新兴技术，以适应市场变化和客户需求。同时，社交媒体和内容营销的地位也将不断提升，从业者需要具备创意策划和内容创作能力，以吸引目标受众的关注。</a:t>
            </a:r>
          </a:p>
        </p:txBody>
      </p:sp>
      <p:sp>
        <p:nvSpPr>
          <p:cNvPr id="26" name="TextBox 26"/>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营销管理职业的发展趋势</a:t>
            </a:r>
          </a:p>
        </p:txBody>
      </p:sp>
      <p:sp>
        <p:nvSpPr>
          <p:cNvPr id="27" name="AutoShape 27"/>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
        <p:nvSpPr>
          <p:cNvPr id="3" name="TextBox 3"/>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sp>
        <p:nvSpPr>
          <p:cNvPr id="4" name="TextBox 4"/>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营销管理职业发展路径</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4992337" y="2672075"/>
            <a:ext cx="2207272" cy="22072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7334724" y="1099688"/>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04</a:t>
            </a:r>
          </a:p>
        </p:txBody>
      </p:sp>
      <p:sp>
        <p:nvSpPr>
          <p:cNvPr id="5" name="TextBox 5"/>
          <p:cNvSpPr txBox="1"/>
          <p:nvPr/>
        </p:nvSpPr>
        <p:spPr>
          <a:xfrm>
            <a:off x="7334724" y="2964493"/>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05</a:t>
            </a:r>
          </a:p>
        </p:txBody>
      </p:sp>
      <p:sp>
        <p:nvSpPr>
          <p:cNvPr id="6" name="TextBox 6"/>
          <p:cNvSpPr txBox="1"/>
          <p:nvPr/>
        </p:nvSpPr>
        <p:spPr>
          <a:xfrm>
            <a:off x="7334724" y="4921535"/>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06</a:t>
            </a:r>
          </a:p>
        </p:txBody>
      </p:sp>
      <p:sp>
        <p:nvSpPr>
          <p:cNvPr id="7" name="TextBox 7"/>
          <p:cNvSpPr txBox="1"/>
          <p:nvPr/>
        </p:nvSpPr>
        <p:spPr>
          <a:xfrm>
            <a:off x="376903" y="4921535"/>
            <a:ext cx="4410075"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03</a:t>
            </a:r>
          </a:p>
        </p:txBody>
      </p:sp>
      <p:sp>
        <p:nvSpPr>
          <p:cNvPr id="8" name="TextBox 8"/>
          <p:cNvSpPr txBox="1"/>
          <p:nvPr/>
        </p:nvSpPr>
        <p:spPr>
          <a:xfrm>
            <a:off x="376903" y="2964493"/>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02</a:t>
            </a:r>
          </a:p>
        </p:txBody>
      </p:sp>
      <p:sp>
        <p:nvSpPr>
          <p:cNvPr id="9" name="TextBox 9"/>
          <p:cNvSpPr txBox="1"/>
          <p:nvPr/>
        </p:nvSpPr>
        <p:spPr>
          <a:xfrm>
            <a:off x="376903"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职位概述：初级营销专员是营销管理职业的起点，主要负责执行上级安排的营销任务，包括市场调研、产品推广、客户沟通等。</a:t>
            </a:r>
          </a:p>
        </p:txBody>
      </p:sp>
      <p:sp>
        <p:nvSpPr>
          <p:cNvPr id="10" name="TextBox 10"/>
          <p:cNvSpPr txBox="1"/>
          <p:nvPr/>
        </p:nvSpPr>
        <p:spPr>
          <a:xfrm>
            <a:off x="376903"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职责与能力要求</a:t>
            </a:r>
          </a:p>
        </p:txBody>
      </p:sp>
      <p:sp>
        <p:nvSpPr>
          <p:cNvPr id="11" name="TextBox 11"/>
          <p:cNvSpPr txBox="1"/>
          <p:nvPr/>
        </p:nvSpPr>
        <p:spPr>
          <a:xfrm>
            <a:off x="376903"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alpha val="100000"/>
                  </a:schemeClr>
                </a:solidFill>
                <a:latin typeface="Microsoft Yahei"/>
                <a:ea typeface="Microsoft Yahei"/>
                <a:cs typeface="Microsoft Yahei"/>
              </a:rPr>
              <a:t>具备基本的营销理论知识。</a:t>
            </a:r>
          </a:p>
        </p:txBody>
      </p:sp>
      <p:sp>
        <p:nvSpPr>
          <p:cNvPr id="12" name="TextBox 12"/>
          <p:cNvSpPr txBox="1"/>
          <p:nvPr/>
        </p:nvSpPr>
        <p:spPr>
          <a:xfrm>
            <a:off x="7334724"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alpha val="100000"/>
                  </a:schemeClr>
                </a:solidFill>
                <a:latin typeface="Microsoft Yahei"/>
                <a:ea typeface="Microsoft Yahei"/>
                <a:cs typeface="Microsoft Yahei"/>
              </a:rPr>
              <a:t>良好的沟通能力和团队协作精神。</a:t>
            </a:r>
          </a:p>
        </p:txBody>
      </p:sp>
      <p:sp>
        <p:nvSpPr>
          <p:cNvPr id="13" name="TextBox 13"/>
          <p:cNvSpPr txBox="1"/>
          <p:nvPr/>
        </p:nvSpPr>
        <p:spPr>
          <a:xfrm>
            <a:off x="7334724"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alpha val="100000"/>
                  </a:schemeClr>
                </a:solidFill>
                <a:latin typeface="Microsoft Yahei"/>
                <a:ea typeface="Microsoft Yahei"/>
                <a:cs typeface="Microsoft Yahei"/>
              </a:rPr>
              <a:t>具备一定的市场敏感度和数据分析能力。</a:t>
            </a:r>
          </a:p>
        </p:txBody>
      </p:sp>
      <p:sp>
        <p:nvSpPr>
          <p:cNvPr id="14" name="TextBox 14"/>
          <p:cNvSpPr txBox="1"/>
          <p:nvPr/>
        </p:nvSpPr>
        <p:spPr>
          <a:xfrm>
            <a:off x="7334724"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晋升空间：初级营销专员通过积累经验和提升能力，可以晋升为中级或高级营销经理。</a:t>
            </a:r>
          </a:p>
        </p:txBody>
      </p:sp>
      <p:sp>
        <p:nvSpPr>
          <p:cNvPr id="15" name="Freeform 15"/>
          <p:cNvSpPr/>
          <p:nvPr/>
        </p:nvSpPr>
        <p:spPr>
          <a:xfrm>
            <a:off x="5496912" y="3176650"/>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初级营销专员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542784"/>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职位概述：中级营销经理在团队中扮演核心角色，负责制定营销计划、组织营销活动、监督销售业绩等。</a:t>
            </a:r>
          </a:p>
        </p:txBody>
      </p:sp>
      <p:sp>
        <p:nvSpPr>
          <p:cNvPr id="9" name="TextBox 9"/>
          <p:cNvSpPr txBox="1"/>
          <p:nvPr/>
        </p:nvSpPr>
        <p:spPr>
          <a:xfrm>
            <a:off x="7285195" y="1542784"/>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职责与能力要求</a:t>
            </a:r>
          </a:p>
        </p:txBody>
      </p:sp>
      <p:sp>
        <p:nvSpPr>
          <p:cNvPr id="10" name="TextBox 10"/>
          <p:cNvSpPr txBox="1"/>
          <p:nvPr/>
        </p:nvSpPr>
        <p:spPr>
          <a:xfrm>
            <a:off x="1596603" y="3117987"/>
            <a:ext cx="4416556"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solidFill>
                <a:latin typeface="Microsoft Yahei"/>
                <a:ea typeface="Microsoft Yahei"/>
                <a:cs typeface="Microsoft Yahei"/>
              </a:rPr>
              <a:t>熟练掌握营销策略和技巧。</a:t>
            </a:r>
          </a:p>
        </p:txBody>
      </p:sp>
      <p:sp>
        <p:nvSpPr>
          <p:cNvPr id="11" name="TextBox 11"/>
          <p:cNvSpPr txBox="1"/>
          <p:nvPr/>
        </p:nvSpPr>
        <p:spPr>
          <a:xfrm>
            <a:off x="7285195" y="3117987"/>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solidFill>
                <a:latin typeface="Microsoft Yahei"/>
                <a:ea typeface="Microsoft Yahei"/>
                <a:cs typeface="Microsoft Yahei"/>
              </a:rPr>
              <a:t>具备优秀的团队管理和组织协调能力。</a:t>
            </a:r>
          </a:p>
        </p:txBody>
      </p:sp>
      <p:sp>
        <p:nvSpPr>
          <p:cNvPr id="12" name="TextBox 12"/>
          <p:cNvSpPr txBox="1"/>
          <p:nvPr/>
        </p:nvSpPr>
        <p:spPr>
          <a:xfrm>
            <a:off x="1596603" y="4786765"/>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solidFill>
                <a:latin typeface="Microsoft Yahei"/>
                <a:ea typeface="Microsoft Yahei"/>
                <a:cs typeface="Microsoft Yahei"/>
              </a:rPr>
              <a:t>能够在复杂的市场环境中制定有效的营销策略。</a:t>
            </a:r>
          </a:p>
        </p:txBody>
      </p:sp>
      <p:sp>
        <p:nvSpPr>
          <p:cNvPr id="13" name="TextBox 13"/>
          <p:cNvSpPr txBox="1"/>
          <p:nvPr/>
        </p:nvSpPr>
        <p:spPr>
          <a:xfrm>
            <a:off x="7285195" y="4786765"/>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晋升空间：中级营销经理可以进一步晋升为高级营销总监或营销部门负责人。</a:t>
            </a:r>
          </a:p>
        </p:txBody>
      </p:sp>
      <p:sp>
        <p:nvSpPr>
          <p:cNvPr id="14" name="Freeform 14"/>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中级营销经理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4992337" y="2672075"/>
            <a:ext cx="2207272" cy="22072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7334724" y="1099688"/>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04</a:t>
            </a:r>
          </a:p>
        </p:txBody>
      </p:sp>
      <p:sp>
        <p:nvSpPr>
          <p:cNvPr id="5" name="TextBox 5"/>
          <p:cNvSpPr txBox="1"/>
          <p:nvPr/>
        </p:nvSpPr>
        <p:spPr>
          <a:xfrm>
            <a:off x="7334724" y="2964493"/>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05</a:t>
            </a:r>
          </a:p>
        </p:txBody>
      </p:sp>
      <p:sp>
        <p:nvSpPr>
          <p:cNvPr id="6" name="TextBox 6"/>
          <p:cNvSpPr txBox="1"/>
          <p:nvPr/>
        </p:nvSpPr>
        <p:spPr>
          <a:xfrm>
            <a:off x="7334724" y="4921535"/>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06</a:t>
            </a:r>
          </a:p>
        </p:txBody>
      </p:sp>
      <p:sp>
        <p:nvSpPr>
          <p:cNvPr id="7" name="TextBox 7"/>
          <p:cNvSpPr txBox="1"/>
          <p:nvPr/>
        </p:nvSpPr>
        <p:spPr>
          <a:xfrm>
            <a:off x="376903" y="4921535"/>
            <a:ext cx="4410075"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03</a:t>
            </a:r>
          </a:p>
        </p:txBody>
      </p:sp>
      <p:sp>
        <p:nvSpPr>
          <p:cNvPr id="8" name="TextBox 8"/>
          <p:cNvSpPr txBox="1"/>
          <p:nvPr/>
        </p:nvSpPr>
        <p:spPr>
          <a:xfrm>
            <a:off x="376903" y="2964493"/>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02</a:t>
            </a:r>
          </a:p>
        </p:txBody>
      </p:sp>
      <p:sp>
        <p:nvSpPr>
          <p:cNvPr id="9" name="TextBox 9"/>
          <p:cNvSpPr txBox="1"/>
          <p:nvPr/>
        </p:nvSpPr>
        <p:spPr>
          <a:xfrm>
            <a:off x="376903"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职位概述：高级营销总监是营销管理职业的最高级别，负责制定公司整体营销战略、领导营销团队、与高层管理层合作等。</a:t>
            </a:r>
          </a:p>
        </p:txBody>
      </p:sp>
      <p:sp>
        <p:nvSpPr>
          <p:cNvPr id="10" name="TextBox 10"/>
          <p:cNvSpPr txBox="1"/>
          <p:nvPr/>
        </p:nvSpPr>
        <p:spPr>
          <a:xfrm>
            <a:off x="376903"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职责与能力要求</a:t>
            </a:r>
          </a:p>
        </p:txBody>
      </p:sp>
      <p:sp>
        <p:nvSpPr>
          <p:cNvPr id="11" name="TextBox 11"/>
          <p:cNvSpPr txBox="1"/>
          <p:nvPr/>
        </p:nvSpPr>
        <p:spPr>
          <a:xfrm>
            <a:off x="376903"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alpha val="100000"/>
                  </a:schemeClr>
                </a:solidFill>
                <a:latin typeface="Microsoft Yahei"/>
                <a:ea typeface="Microsoft Yahei"/>
                <a:cs typeface="Microsoft Yahei"/>
              </a:rPr>
              <a:t>具备深厚的营销理论和实践经验。</a:t>
            </a:r>
          </a:p>
        </p:txBody>
      </p:sp>
      <p:sp>
        <p:nvSpPr>
          <p:cNvPr id="12" name="TextBox 12"/>
          <p:cNvSpPr txBox="1"/>
          <p:nvPr/>
        </p:nvSpPr>
        <p:spPr>
          <a:xfrm>
            <a:off x="7334724"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alpha val="100000"/>
                  </a:schemeClr>
                </a:solidFill>
                <a:latin typeface="Microsoft Yahei"/>
                <a:ea typeface="Microsoft Yahei"/>
                <a:cs typeface="Microsoft Yahei"/>
              </a:rPr>
              <a:t>高超的领导力和决策能力。</a:t>
            </a:r>
          </a:p>
        </p:txBody>
      </p:sp>
      <p:sp>
        <p:nvSpPr>
          <p:cNvPr id="13" name="TextBox 13"/>
          <p:cNvSpPr txBox="1"/>
          <p:nvPr/>
        </p:nvSpPr>
        <p:spPr>
          <a:xfrm>
            <a:off x="7334724"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350">
                <a:solidFill>
                  <a:schemeClr val="dk1">
                    <a:alpha val="100000"/>
                  </a:schemeClr>
                </a:solidFill>
                <a:latin typeface="Microsoft Yahei"/>
                <a:ea typeface="Microsoft Yahei"/>
                <a:cs typeface="Microsoft Yahei"/>
              </a:rPr>
              <a:t>能够与高层管理层密切合作，推动公司战略发展。</a:t>
            </a:r>
          </a:p>
        </p:txBody>
      </p:sp>
      <p:sp>
        <p:nvSpPr>
          <p:cNvPr id="14" name="TextBox 14"/>
          <p:cNvSpPr txBox="1"/>
          <p:nvPr/>
        </p:nvSpPr>
        <p:spPr>
          <a:xfrm>
            <a:off x="7334724"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晋升空间：高级营销总监可以进一步晋升为公司高管或自主创业，开拓更广阔的发展空间。</a:t>
            </a:r>
          </a:p>
        </p:txBody>
      </p:sp>
      <p:sp>
        <p:nvSpPr>
          <p:cNvPr id="15" name="Freeform 15"/>
          <p:cNvSpPr/>
          <p:nvPr/>
        </p:nvSpPr>
        <p:spPr>
          <a:xfrm>
            <a:off x="5496912" y="3176650"/>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高级营销总监</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
        <p:nvSpPr>
          <p:cNvPr id="3" name="TextBox 3"/>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sp>
        <p:nvSpPr>
          <p:cNvPr id="4" name="TextBox 4"/>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营销管理职业必备技能与素质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1875" r="218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具备对市场进行深入研究和分析的能力，能够制定有效的营销策略和策划方案。</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市场分析包括对目标客户、竞争对手、行业趋势等方面的研究，策划能力则要求能够根据市场分析结果制定具体的营销策略和方案，包括产品定位、定价、促销等。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市场分析与策划能力</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产品销售与推广能力</a:t>
            </a:r>
          </a:p>
        </p:txBody>
      </p:sp>
      <p:sp>
        <p:nvSpPr>
          <p:cNvPr id="38" name="TextBox 38"/>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sp>
        <p:nvSpPr>
          <p:cNvPr id="39" name="TextBox 39"/>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具备出色的销售技巧和推广能力，能够实现销售目标并扩大市场份额。</a:t>
            </a:r>
          </a:p>
        </p:txBody>
      </p:sp>
      <p:sp>
        <p:nvSpPr>
          <p:cNvPr id="40" name="TextBox 40"/>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sp>
        <p:nvSpPr>
          <p:cNvPr id="41" name="TextBox 41"/>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产品销售能力包括与客户沟通、谈判、达成交易等方面的技巧，推广能力则要求能够通过各种渠道和手段宣传和推广产品，提高品牌知名度和市场占有率。</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https://d.book118.com/986242053203010050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2024-09-16T04:21:57.093</cp:lastPrinted>
  <dcterms:created xsi:type="dcterms:W3CDTF">2024-09-15T20:21:57Z</dcterms:created>
  <dcterms:modified xsi:type="dcterms:W3CDTF">2024-09-15T20:21:59Z</dcterms:modified>
</cp:coreProperties>
</file>