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5C4623-84F7-433B-A93D-98F4B9EBF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0E066-660C-4CB2-BDE8-8CEC84907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24AB24-DCE7-49DE-8573-7EED4E46A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9CEBB4-FD8A-45FE-BC70-A9CA5A0BF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309B4E-1777-46ED-BF53-6BDC568826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F22B0B-52C0-496F-B6E8-6ACEB5EE82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B1647A-1FCE-4CD2-A42A-D9EDF5640E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725EF-E2D3-4E74-9FB4-094AAA327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19BA7-D95A-4719-8FED-81F51B1D8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37C2B5-825C-43C6-804F-794AC2253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FB53E-FA17-4CCC-A2F7-80190C0F3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24303004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solidFill>
                <a:latin typeface="Microsoft Yahei"/>
                <a:ea typeface="Microsoft Yahei"/>
                <a:cs typeface="Microsoft Yahei"/>
              </a:rPr>
              <a:t>公安专业知识公安基础知识占比</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solidFill>
                <a:latin typeface="Microsoft Yahei"/>
                <a:ea typeface="Microsoft Yahei"/>
                <a:cs typeface="Microsoft Yahei"/>
              </a:rPr>
              <a:t>汇报人：XXX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公安基础知识概述</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公安专业知识占比</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公安基础知识占比</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公安专业知识和基础知识的比较分析</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公安基础知识概述</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667" b="5667"/>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公安基础知识的定义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公安基础知识是公安工作的基础理论和实践知识，包括法律、法规、政策、公安业务等方面的内容。</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公安基础知识是公安人员必须掌握的基本知识和技能，是公安工作的重要支撑。</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563" r="25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公安基础知识是公安人员履行职责的基础，只有掌握了公安基础知识，才能更好地开展工作。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公安基础知识是公安人员职业素养的重要体现，掌握丰富的公安基础知识有助于提高公安人员的综合素质和执法水平。</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公安基础知识的重要性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系统学习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全面、系统地学习公安基础知识，掌握基本概念、原则和方法。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实践应用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将学到的知识应用到实际工作中，通过实践加深理解和掌握。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持续学习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随着法律法规和政策的变化，要不断更新和补充自己的知识储备。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公安基础知识的学习方法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公安专业知识占比</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公安专业知识是公安工作的基础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公安专业知识是公安民警履行职责的基础，涵盖了法律、侦查、刑事科学技术等多个领域，对于维护社会治安、打击犯罪、保障人民权益具有重要意义。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公安专业知识的重要性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随着社会的发展和犯罪手段的不断更新，公安工作面临的挑战越来越大，要求民警具备更加专业、全面的知识和技能。因此，公安专业知识在公安工作中的地位越来越重要。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公安专业知识在公安工作中的地位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375" r="16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根据不同地区和岗位的要求，公安专业知识在公安基础知识中的占比存在差异。一般来说，在公安机关中，公安专业知识的占比相对较高，而在基层派出所等岗位中，占比相对较低。</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不同地区和岗位的占比不同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占比越高，考试难度越大。因此，在备考过程中，考生需要根据自己的岗位和考试要求，合理分配时间和精力，重点掌握相关知识点。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占比与考试难度相关</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公安专业知识占比的统计数据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随着社会治安形势的日益严峻和犯罪手段的不断更新，公安工作对专业知识和技能的要求越来越高。因此，从发展趋势上看，公安专业知识在公安基础知识中的占比有逐渐增加的趋势。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考试难度相应提高</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随着占比的增加，考试难度也会相应提高。考生需要更加全面、系统地掌握相关知识点，注重理论与实践相结合，提高自己的综合素质和应用能力。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占比逐渐增加</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公安专业知识占比的变化趋势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公安基础知识占比</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https://d.book118.com/986243030040010035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2024-09-04T21:50:22.286</cp:lastPrinted>
  <dcterms:created xsi:type="dcterms:W3CDTF">2024-09-04T13:50:22Z</dcterms:created>
  <dcterms:modified xsi:type="dcterms:W3CDTF">2024-09-04T13:50:24Z</dcterms:modified>
</cp:coreProperties>
</file>