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1A343-CE77-4C86-95B5-7A631E747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969AF-07A8-4CB8-9800-7E82D5DD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40679-7E09-482B-B01D-ABB0F358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59B24-74FA-4039-AFDE-7D1E1DA87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5126E-6031-48CC-BD50-59F878AB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BAC7D-EBC2-49FA-A45B-BEA367938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879BA-6527-4CB0-8C49-FBC8C510F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66251-F37C-468F-8BA7-EEBCB310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A93A60-781A-45A1-B501-97272D4D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5BB31-623A-42B8-8187-ED058570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34806-DA8B-4D42-BB54-49DA269E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432031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直播间活动策划方案的用户画像与数据挖掘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直播间活动策划方案制定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直播间活动效果评估与优化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510" r="225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通过精心策划的活动，提升直播间的品牌形象和知名度，吸引更多潜在用户关注。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提升直播间用户参与度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通过策划有趣、互动性强的活动，吸引更多用户参与直播间，提高用户留存率和活跃度。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促进直播间内消费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通过活动刺激用户在直播间内进行消费，提高直播间的收益。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数据挖掘在直播间活动策划中的重要性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数据挖掘可以对直播间活动的效果进行实时跟踪和评估，帮助策划人员及时调整活动策略，提升活动效果。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通过数据挖掘，可以深入了解用户在直播间内的行为模式，包括观看时长、互动频率、消费习惯等，为活动策划提供有力支持。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利用数据挖掘技术，可以构建出直播间用户的详细画像，包括年龄、性别、地域、兴趣等方面的特征，有助于更精准地定位目标用户和制定个性化活动方案。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通过数据分析，确定直播间观众的主要年龄段，以便针对不同年龄层制定相应的活动策略。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职业与收入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了解直播间观众的性别构成，有助于策划更吸引目标性别的活动。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分析观众的地域分布，可以根据地域文化、习俗等差异，策划更具地域特色的活动。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研究观众的职业和收入水平，有助于策划符合其消费能力和兴趣爱好的活动。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用户基本信息分析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观看时长与频率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分析观众在直播间的平均观看时长和观看频率，以评估其对直播内容的兴趣程度。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互动行为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研究观众在直播间的互动行为，如点赞、评论、分享等，以了解观众的参与度和喜好。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付费行为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分析观众的付费行为，包括打赏、购买商品等，以评估其付费意愿和消费能力。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用户行为特征分析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通过数据挖掘和调查问卷等方式，了解观众的兴趣爱好，以便策划更符合其兴趣的活动。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分析观众的价值观，包括其对生活、消费、社交等方面的态度，有助于策划更符合其价值观的活动。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研究观众的需求和观看直播的动机，以便策划更能满足其需求和动机的活动。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需求与动机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用户心理特征分析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分析观众在社交媒体上的社交关系，了解其社交圈子和影响力，以便策划更具社交属性的活动。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群体归属感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研究观众在直播间中形成的群体归属感，可以根据不同群体的特点策划相应的活动。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分析观众在社交媒体上分享直播内容的传播渠道，以便利用这些渠道扩大活动的传播范围。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用户社群特征分析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将数据转换为适合挖掘的形式，如数值型、分类型等。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从原始数据中提取出有意义的特征，如用户观看时长、点赞数、评论数等。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数据预处理与特征提取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通过聚类分析将直播间用户划分为不同的群体，如活跃用户、潜水用户等。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用户群体划分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458" r="25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对每个用户群体进行特征描述，如观看习惯、消费能力等。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群体特征描述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针对不同用户群体提供个性化的服务，如推送不同的直播内容、优惠券等。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聚类分析在直播间用户分群中的应用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https://d.book118.com/986243203143010042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2024-09-10T04:00:19.757</cp:lastPrinted>
  <dcterms:created xsi:type="dcterms:W3CDTF">2024-09-09T20:00:19Z</dcterms:created>
  <dcterms:modified xsi:type="dcterms:W3CDTF">2024-09-09T20:00:21Z</dcterms:modified>
</cp:coreProperties>
</file>