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8AC5A46-4D32-4521-A5E6-595803AC04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A7DEAD-593B-49D4-927A-B1D032834D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C2D256D-AABE-4CCE-952D-302B6166D0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CF34BC7-F08E-4BDA-B606-3821B7C1B5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27BAEFB-8A67-421F-B7E7-035D5EBAA26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1A0DBF6-C144-487E-9D2C-5F02AF3A21E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561A2DB-1A49-4413-90C2-5A79DE47641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F3FB22-E5FE-4D9A-83F9-DD609E22B2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CC6166-7BCB-4D88-903C-A6A39512C2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97FB18-C195-4535-8B19-30C6B1D276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171268-AED7-4290-95D7-894EEF4174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6243210113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风险管理与企业创新能力的协同机制</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汇报人：XX</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企业创新能力分析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风险管理与企业创新能力的关系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风险管理与企业创新能力的协同机制构建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风险管理与企业创新能力协同机制的实施策略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全球化背景下企业面临的风险增加</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随着全球化的深入发展，企业面临的市场环境日益复杂，风险也随之增加。企业需要有效管理风险，以保持竞争优势并实现可持续发展。</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4625" r="1462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创新成为企业发展的重要驱动力</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在激烈的市场竞争中，创新是企业获取竞争优势、实现持续增长的关键因素。企业需要不断提升创新能力，以适应不断变化的市场需求。</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风险管理与创新能力协同的重要性</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风险管理与创新能力是企业发展的两个重要方面，二者之间存在密切的关联。有效的风险管理可以为企业创新提供保障，而创新能力的提升则可以增强企业抵御风险的能力。因此，探讨风险管理与创新能力的协同机制具有重要意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本文旨在探讨风险管理与企业创新能力的协同机制，分析二者之间的相互作用关系，为企业实现风险管理与创新能力的协同发展提供理论支持和实践指导。</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研究问题</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本文拟解决以下问题：（1）风险管理与创新能力之间存在怎样的关联？（2）如何构建风险管理与创新能力的协同机制？（3）协同机制对企业发展有何影响？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风险管理概述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风险通常指未来结果的不确定性或损失的可能性。在企业经营中，风险可能来自市场、技术、财务、法律等多个方面。</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根据性质和影响范围，风险可分为战略风险、运营风险、市场风险、财务风险等。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风险定义及分类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风险分类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风险定义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风险管理流程</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包括风险识别、评估、监控和应对四个主要步骤。通过定期的风险审查和调整，确保企业风险在可控范围内。</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风险管理方法</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采用定性和定量分析方法，如风险矩阵、敏感性分析、蒙特卡罗模拟等，对风险进行量化和评估。</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风险管理流程与方法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35110" r="3511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将风险管理纳入企业战略规划，确保企业在追求创新发展的同时，能够合理规避和控制风险。</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战略规划</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在投资决策中考虑风险因素，对投资项目进行风险评估和可行性分析，确保投资回报与风险水平相匹配。</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投资决策</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通过建立健全的内部控制体系，降低企业内部运营风险，保障企业财务报告的准确性和可靠性。</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内部控制</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加强企业合规管理，确保企业遵守相关法律法规和行业标准，避免因违规行为而产生的法律风险。</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合规管理</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风险管理在企业中的应用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企业创新能力分析</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企业创新能力是指企业在市场竞争中，通过不断研发新技术、新产品、新服务或新商业模式，实现持续发展的能力。它体现了企业的核心竞争力，是企业长期发展的基石。</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内涵</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企业创新能力的外延包括技术创新、产品创新、服务创新、商业模式创新等多个方面。这些方面的创新相互关联、相互促进，共同构成了企业创新能力的完整体系。</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外延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创新能力的内涵与外延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企业创新能力的构成要素</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创新意识</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企业应具备强烈的创新意识和敏锐的市场洞察力，能够及时发现并抓住创新机会。</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创新资源</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企业应拥有足够的研发资金、技术储备、人才团队等创新资源，为创新活动提供有力支持。</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创新管理</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企业应建立完善的创新管理体系，包括创新战略规划、创新项目管理、创新风险管理等方面，确保创新活动的顺利进行。</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创新文化</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企业应培育开放、包容、鼓励尝试和容忍失败的创新文化，激发员工的创新热情和创造力。</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专利申请数量及质量</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体现企业在技术创新方面的成果和实力，是企业创新能力的重要体现。</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创新项目成功率</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反映企业在创新项目管理和风险控制方面的能力，是企业创新能力的重要评价指标。</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新产品开发周期</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反映企业在新产品开发方面的速度和效率，是企业创新能力的重要衡量标准。</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研发投入强度</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反映企业对研发活动的重视程度和投入水平，是企业创新能力的重要指标之一。</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企业创新能力的评价指标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风险管理与企业创新能力的关系</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04</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https://d.book118.com/986243210113010052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2024-09-18T20:59:54.250</cp:lastPrinted>
  <dcterms:created xsi:type="dcterms:W3CDTF">2024-09-18T12:59:54Z</dcterms:created>
  <dcterms:modified xsi:type="dcterms:W3CDTF">2024-09-18T12:59:56Z</dcterms:modified>
</cp:coreProperties>
</file>