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53FCFA2-7B0E-4B69-BD16-7D5A6B8676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652DF9-014E-45BD-A7F5-65A963EC38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E3AEACA-D62B-4101-B151-8B3701F880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D1CAEB5-F329-4831-9E7A-D9D727AF9F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4D6ADC-0588-43C4-8543-132AF3B51B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210318-7A28-4024-BA7E-B17799A0EC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DAE64F-582B-4792-BFE2-C73619803D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770E01-2A7D-4E16-8F4F-D43B7C96A2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03F794-0364-45EA-A59C-B456AF3126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7F7436-13D3-4379-A70F-32530FE577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A4961B-94A0-424B-914E-EC7E8A5390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700004111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机械设计基础第二章常用机构介绍</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汇报人：AA</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机构概述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连杆机构</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凸轮机构</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齿轮机构</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间歇运动机构</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组合机构</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机构概述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010" r="290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7603" r="2760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机构是一种用来传递运动和动力的构件系统，由若干个刚性构件通过可动连接组成。</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机构定义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根据机构的结构特征，可将其分为连杆机构、凸轮机构、齿轮机构、蜗杆机构等。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机构分类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机械工程</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自动化生产线</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日常生活</a:t>
            </a:r>
          </a:p>
        </p:txBody>
      </p:sp>
      <p:pic>
        <p:nvPicPr>
          <p:cNvPr id="5" name="Picture 5"/>
          <p:cNvPicPr>
            <a:picLocks noChangeAspect="1"/>
          </p:cNvPicPr>
          <p:nvPr/>
        </p:nvPicPr>
        <p:blipFill>
          <a:blip r:embed="rId2"/>
          <a:srcRect l="2889" r="2889"/>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2889" r="2889"/>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机构应用领域</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机构在机械工程中应用广泛，如机床、汽车、航空航天器等。</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机构是实现自动化生产线的关键部件，如工业机器人、自动化装配线等。</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机构在日常生活中也随处可见，如自行车、缝纫机、钟表等。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发展历史</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现状</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机构发展历史与现状</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目前，机构已经成为现代机械设计和制造的基础，随着计算机技术和先进制造技术的不断发展，机构的设计和制造水平也在不断提高。同时，新型机构不断涌现，如柔性机构、微纳机构等，为现代机械设计和制造带来了新的挑战和机遇。</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机构的发展历史可以追溯到古代，如中国的指南车、记里鼓车等。随着工业革命的兴起，机构得到了广泛的应用和发展。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连杆机构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组成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连杆机构由两个或两个以上的构件通过运动副联接而成，各构件之间具有确定的相对运动。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工作原理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连杆机构通过各构件之间的相对运动，将主动件的连续等速转动转换为从动件的复杂周期性运动，或从动件的连续等速转动转换为主动件的复杂周期性运动。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连杆机构组成及工作原理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22144" b="2214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根据构件之间的相对运动关系，连杆机构可分为平面连杆机构和空间连杆机构。平面连杆机构又可分为铰链四杆机构、曲柄滑块机构、导杆机构等。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类型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连杆机构具有结构简单、制造方便、工作可靠、承载能力强等优点。同时，通过合理设计，可以实现多种复杂的运动规律和动力特性。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连杆机构类型与特点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500" r="23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设计方法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连杆机构的设计方法主要包括图解法、解析法和实验法。其中，图解法适用于简单机构的设计，解析法适用于复杂机构的设计，实验法适用于对机构性能进行验证和优化。</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设计步骤</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连杆机构的设计步骤一般包括以下几步：明确设计任务和要求；选择机构类型；确定机构的运动学尺寸；进行机构的运动和动力分析；优化机构设计；绘制机构工作图和装配图。</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连杆机构设计方法与步骤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凸轮机构</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凸轮机构主要由凸轮、从动件和机架三个基本构件组成。其中，凸轮是一个具有曲线轮廓或凹槽的构件，通常为主动件，作等速回转运动或往复直线运动。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凸轮机构组成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凸轮机构的工作原理是，当凸轮转动或移动时，通过其轮廓曲线或凹槽与从动件的接触，使从动件产生预期的往复直线运动或摆动。这种运动形式可以通过改变凸轮的轮廓曲线或凹槽形状来实现从动件的不同运动规律。</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工作原理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凸轮机构组成及工作原理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类型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根据凸轮的形状和运动形式，凸轮机构可分为盘形凸轮机构、移动凸轮机构、圆柱凸轮机构等。其中，盘形凸轮机构是最常见的一种类型。</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凸轮机构具有结构紧凑、设计灵活、传动平稳、高刚度、耐磨损等特点。同时，由于凸轮的轮廓曲线可以根据需要进行设计，因此可以实现从动件的多种复杂运动规律。但是，凸轮机构也存在一些缺点，如接触应力大、易磨损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凸轮机构类型与特点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https://d.book118.com/987000041113006035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2024-09-10T02:28:21.474</cp:lastPrinted>
  <dcterms:created xsi:type="dcterms:W3CDTF">2024-09-09T18:28:21Z</dcterms:created>
  <dcterms:modified xsi:type="dcterms:W3CDTF">2024-09-09T18:28:23Z</dcterms:modified>
</cp:coreProperties>
</file>