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3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7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Relationship Id="rId8" Type="http://schemas.openxmlformats.org/officeDocument/2006/relationships/tags" Target="../tags/tag69.xml" /><Relationship Id="rId9" Type="http://schemas.openxmlformats.org/officeDocument/2006/relationships/tags" Target="../tags/tag7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2123D-CBC3-417A-BDB9-2B552AB26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85ACE-6D2A-4430-928D-AE1EFA899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1C2C6-50E6-4C0A-9693-1BCFBB766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CDA14B-6B17-4B2A-8A9B-5C8276BC7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CC493-2B24-41D5-8380-0ACA4148B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18D562-FEE0-4FD1-84AA-CCE5D98A0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13FC68-3FB4-47A2-A906-2E7B754DE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EBDA4-F569-4EDA-A3C0-F44443D09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F3574-53FA-42AF-BDE6-4BA57D124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CEFB0-09F6-4DDC-B923-41F158DC6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5B61A-60D3-4D42-A178-768FCBE7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800_#color-2111&amp;1275"/>
          <p:cNvSpPr/>
          <p:nvPr userDrawn="1">
            <p:custDataLst>
              <p:tags r:id="rId1"/>
            </p:custDataLst>
          </p:nvPr>
        </p:nvSpPr>
        <p:spPr>
          <a:xfrm>
            <a:off x="6586728" y="0"/>
            <a:ext cx="5605272" cy="6858000"/>
          </a:xfrm>
          <a:custGeom>
            <a:rect l="l" t="t" r="r" b="b"/>
            <a:pathLst>
              <a:path w="5605272" h="6858000">
                <a:moveTo>
                  <a:pt x="0" y="6858000"/>
                </a:moveTo>
                <a:lnTo>
                  <a:pt x="5605272" y="6858000"/>
                </a:lnTo>
                <a:lnTo>
                  <a:pt x="5605272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29_#color_$accent1_$accent2-2111&amp;1278"/>
          <p:cNvSpPr/>
          <p:nvPr userDrawn="1">
            <p:custDataLst>
              <p:tags r:id="rId2"/>
            </p:custDataLst>
          </p:nvPr>
        </p:nvSpPr>
        <p:spPr>
          <a:xfrm>
            <a:off x="8607552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30_#color_$accent1_$accent2_$accent1-2111&amp;128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Rectangle 27_#color_#shadow_$dk2-2111&amp;128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1460" dist="101600" dir="5400000" algn="bl" rotWithShape="0">
                    <a:srgbClr val="141414">
                      <a:alpha val="6000"/>
                    </a:srgbClr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9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94780" y="5380332"/>
            <a:ext cx="7296720" cy="674393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1800_#color-2111&amp;81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Rectangle 29_#color_$accent1_$accent2-2111&amp;129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0085832" cy="6858000"/>
          </a:xfrm>
          <a:custGeom>
            <a:rect l="l" t="t" r="r" b="b"/>
            <a:pathLst>
              <a:path w="10085832" h="6858000">
                <a:moveTo>
                  <a:pt x="0" y="4581144"/>
                </a:moveTo>
                <a:lnTo>
                  <a:pt x="4581144" y="0"/>
                </a:lnTo>
                <a:lnTo>
                  <a:pt x="6830568" y="0"/>
                </a:lnTo>
                <a:lnTo>
                  <a:pt x="10085832" y="3255264"/>
                </a:lnTo>
                <a:lnTo>
                  <a:pt x="6483096" y="6858000"/>
                </a:lnTo>
                <a:lnTo>
                  <a:pt x="0" y="6858000"/>
                </a:lnTo>
                <a:lnTo>
                  <a:pt x="0" y="45811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Rectangle 27_#color-2111&amp;1293"/>
          <p:cNvSpPr/>
          <p:nvPr userDrawn="1">
            <p:custDataLst>
              <p:tags r:id="rId3"/>
            </p:custDataLst>
          </p:nvPr>
        </p:nvSpPr>
        <p:spPr>
          <a:xfrm>
            <a:off x="2673096" y="0"/>
            <a:ext cx="9518904" cy="6858000"/>
          </a:xfrm>
          <a:custGeom>
            <a:rect l="l" t="t" r="r" b="b"/>
            <a:pathLst>
              <a:path w="9518904" h="6858000">
                <a:moveTo>
                  <a:pt x="2569464" y="6858000"/>
                </a:moveTo>
                <a:lnTo>
                  <a:pt x="9518904" y="6858000"/>
                </a:lnTo>
                <a:lnTo>
                  <a:pt x="9518904" y="0"/>
                </a:lnTo>
                <a:lnTo>
                  <a:pt x="3867912" y="0"/>
                </a:lnTo>
                <a:lnTo>
                  <a:pt x="146304" y="3721608"/>
                </a:lnTo>
                <a:cubicBezTo>
                  <a:pt x="-45720" y="3913632"/>
                  <a:pt x="-45720" y="4242816"/>
                  <a:pt x="146304" y="4434840"/>
                </a:cubicBezTo>
                <a:lnTo>
                  <a:pt x="2569464" y="6858000"/>
                </a:lnTo>
              </a:path>
            </a:pathLst>
          </a:custGeom>
          <a:solidFill>
            <a:schemeClr val="bg2"/>
          </a:solidFill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251460" dist="101600" dir="5400000" algn="bl" rotWithShape="0">
                    <a:srgbClr val="DDDDDD">
                      <a:alpha val="25000"/>
                    </a:srgbClr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Rectangle 28_#color_$lt2_$lt2-2111&amp;1296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5879592" cy="3538728"/>
          </a:xfrm>
          <a:custGeom>
            <a:rect l="l" t="t" r="r" b="b"/>
            <a:pathLst>
              <a:path w="5879592" h="3538728">
                <a:moveTo>
                  <a:pt x="5879592" y="0"/>
                </a:moveTo>
                <a:lnTo>
                  <a:pt x="0" y="0"/>
                </a:lnTo>
                <a:lnTo>
                  <a:pt x="0" y="1618488"/>
                </a:lnTo>
                <a:lnTo>
                  <a:pt x="1773936" y="3392424"/>
                </a:lnTo>
                <a:cubicBezTo>
                  <a:pt x="1965960" y="3593592"/>
                  <a:pt x="2295144" y="3593592"/>
                  <a:pt x="2487168" y="3392424"/>
                </a:cubicBezTo>
                <a:lnTo>
                  <a:pt x="5879592" y="0"/>
                </a:lnTo>
              </a:path>
            </a:pathLst>
          </a:custGeom>
          <a:gradFill>
            <a:gsLst>
              <a:gs pos="0">
                <a:schemeClr val="bg2">
                  <a:alpha val="100000"/>
                </a:schemeClr>
              </a:gs>
              <a:gs pos="100000">
                <a:schemeClr val="bg2">
                  <a:alpha val="56000"/>
                </a:schemeClr>
              </a:gs>
            </a:gsLst>
            <a:lin ang="912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654078" y="506780"/>
            <a:ext cx="10085831" cy="1081088"/>
          </a:xfrm>
        </p:spPr>
        <p:txBody>
          <a:bodyPr wrap="square" anchor="b">
            <a:normAutofit/>
          </a:bodyPr>
          <a:lstStyle>
            <a:lvl1pPr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1" name="图形 6"/>
          <p:cNvSpPr/>
          <p:nvPr userDrawn="1">
            <p:custDataLst>
              <p:tags r:id="rId9"/>
            </p:custDataLst>
          </p:nvPr>
        </p:nvSpPr>
        <p:spPr>
          <a:xfrm>
            <a:off x="1654175" y="1771015"/>
            <a:ext cx="1182370" cy="177800"/>
          </a:xfrm>
          <a:custGeom>
            <a:gdLst>
              <a:gd name="connsiteX0" fmla="*/ 75233 w 1100583"/>
              <a:gd name="connsiteY0" fmla="*/ 165422 h 165421"/>
              <a:gd name="connsiteX1" fmla="*/ 119435 w 1100583"/>
              <a:gd name="connsiteY1" fmla="*/ 156047 h 165421"/>
              <a:gd name="connsiteX2" fmla="*/ 119435 w 1100583"/>
              <a:gd name="connsiteY2" fmla="*/ 137852 h 165421"/>
              <a:gd name="connsiteX3" fmla="*/ 77688 w 1100583"/>
              <a:gd name="connsiteY3" fmla="*/ 148568 h 165421"/>
              <a:gd name="connsiteX4" fmla="*/ 35607 w 1100583"/>
              <a:gd name="connsiteY4" fmla="*/ 131266 h 165421"/>
              <a:gd name="connsiteX5" fmla="*/ 19645 w 1100583"/>
              <a:gd name="connsiteY5" fmla="*/ 84609 h 165421"/>
              <a:gd name="connsiteX6" fmla="*/ 36723 w 1100583"/>
              <a:gd name="connsiteY6" fmla="*/ 35384 h 165421"/>
              <a:gd name="connsiteX7" fmla="*/ 81483 w 1100583"/>
              <a:gd name="connsiteY7" fmla="*/ 16966 h 165421"/>
              <a:gd name="connsiteX8" fmla="*/ 119435 w 1100583"/>
              <a:gd name="connsiteY8" fmla="*/ 26566 h 165421"/>
              <a:gd name="connsiteX9" fmla="*/ 119435 w 1100583"/>
              <a:gd name="connsiteY9" fmla="*/ 6586 h 165421"/>
              <a:gd name="connsiteX10" fmla="*/ 81707 w 1100583"/>
              <a:gd name="connsiteY10" fmla="*/ 0 h 165421"/>
              <a:gd name="connsiteX11" fmla="*/ 23106 w 1100583"/>
              <a:gd name="connsiteY11" fmla="*/ 23664 h 165421"/>
              <a:gd name="connsiteX12" fmla="*/ 0 w 1100583"/>
              <a:gd name="connsiteY12" fmla="*/ 85725 h 165421"/>
              <a:gd name="connsiteX13" fmla="*/ 20538 w 1100583"/>
              <a:gd name="connsiteY13" fmla="*/ 143434 h 165421"/>
              <a:gd name="connsiteX14" fmla="*/ 75233 w 1100583"/>
              <a:gd name="connsiteY14" fmla="*/ 165422 h 165421"/>
              <a:gd name="connsiteX15" fmla="*/ 210294 w 1100583"/>
              <a:gd name="connsiteY15" fmla="*/ 165422 h 165421"/>
              <a:gd name="connsiteX16" fmla="*/ 155712 w 1100583"/>
              <a:gd name="connsiteY16" fmla="*/ 142987 h 165421"/>
              <a:gd name="connsiteX17" fmla="*/ 135284 w 1100583"/>
              <a:gd name="connsiteY17" fmla="*/ 84609 h 165421"/>
              <a:gd name="connsiteX18" fmla="*/ 156158 w 1100583"/>
              <a:gd name="connsiteY18" fmla="*/ 22994 h 165421"/>
              <a:gd name="connsiteX19" fmla="*/ 212973 w 1100583"/>
              <a:gd name="connsiteY19" fmla="*/ 0 h 165421"/>
              <a:gd name="connsiteX20" fmla="*/ 266328 w 1100583"/>
              <a:gd name="connsiteY20" fmla="*/ 22324 h 165421"/>
              <a:gd name="connsiteX21" fmla="*/ 286643 w 1100583"/>
              <a:gd name="connsiteY21" fmla="*/ 80702 h 165421"/>
              <a:gd name="connsiteX22" fmla="*/ 265882 w 1100583"/>
              <a:gd name="connsiteY22" fmla="*/ 142652 h 165421"/>
              <a:gd name="connsiteX23" fmla="*/ 210294 w 1100583"/>
              <a:gd name="connsiteY23" fmla="*/ 165422 h 165421"/>
              <a:gd name="connsiteX24" fmla="*/ 211634 w 1100583"/>
              <a:gd name="connsiteY24" fmla="*/ 16966 h 165421"/>
              <a:gd name="connsiteX25" fmla="*/ 170669 w 1100583"/>
              <a:gd name="connsiteY25" fmla="*/ 35161 h 165421"/>
              <a:gd name="connsiteX26" fmla="*/ 154931 w 1100583"/>
              <a:gd name="connsiteY26" fmla="*/ 82934 h 165421"/>
              <a:gd name="connsiteX27" fmla="*/ 170222 w 1100583"/>
              <a:gd name="connsiteY27" fmla="*/ 130597 h 165421"/>
              <a:gd name="connsiteX28" fmla="*/ 210294 w 1100583"/>
              <a:gd name="connsiteY28" fmla="*/ 148568 h 165421"/>
              <a:gd name="connsiteX29" fmla="*/ 251817 w 1100583"/>
              <a:gd name="connsiteY29" fmla="*/ 131378 h 165421"/>
              <a:gd name="connsiteX30" fmla="*/ 266998 w 1100583"/>
              <a:gd name="connsiteY30" fmla="*/ 83269 h 165421"/>
              <a:gd name="connsiteX31" fmla="*/ 252264 w 1100583"/>
              <a:gd name="connsiteY31" fmla="*/ 34268 h 165421"/>
              <a:gd name="connsiteX32" fmla="*/ 211634 w 1100583"/>
              <a:gd name="connsiteY32" fmla="*/ 16966 h 165421"/>
              <a:gd name="connsiteX33" fmla="*/ 1003581 w 1100583"/>
              <a:gd name="connsiteY33" fmla="*/ 134169 h 165421"/>
              <a:gd name="connsiteX34" fmla="*/ 1003581 w 1100583"/>
              <a:gd name="connsiteY34" fmla="*/ 156269 h 165421"/>
              <a:gd name="connsiteX35" fmla="*/ 1011849 w 1100583"/>
              <a:gd name="connsiteY35" fmla="*/ 160177 h 165421"/>
              <a:gd name="connsiteX36" fmla="*/ 1022898 w 1100583"/>
              <a:gd name="connsiteY36" fmla="*/ 162966 h 165421"/>
              <a:gd name="connsiteX37" fmla="*/ 1034281 w 1100583"/>
              <a:gd name="connsiteY37" fmla="*/ 164752 h 165421"/>
              <a:gd name="connsiteX38" fmla="*/ 1043653 w 1100583"/>
              <a:gd name="connsiteY38" fmla="*/ 165422 h 165421"/>
              <a:gd name="connsiteX39" fmla="*/ 1065313 w 1100583"/>
              <a:gd name="connsiteY39" fmla="*/ 163079 h 165421"/>
              <a:gd name="connsiteX40" fmla="*/ 1083391 w 1100583"/>
              <a:gd name="connsiteY40" fmla="*/ 155711 h 165421"/>
              <a:gd name="connsiteX41" fmla="*/ 1095898 w 1100583"/>
              <a:gd name="connsiteY41" fmla="*/ 142429 h 165421"/>
              <a:gd name="connsiteX42" fmla="*/ 1100584 w 1100583"/>
              <a:gd name="connsiteY42" fmla="*/ 122337 h 165421"/>
              <a:gd name="connsiteX43" fmla="*/ 1097126 w 1100583"/>
              <a:gd name="connsiteY43" fmla="*/ 106487 h 165421"/>
              <a:gd name="connsiteX44" fmla="*/ 1087973 w 1100583"/>
              <a:gd name="connsiteY44" fmla="*/ 93873 h 165421"/>
              <a:gd name="connsiteX45" fmla="*/ 1074467 w 1100583"/>
              <a:gd name="connsiteY45" fmla="*/ 83493 h 165421"/>
              <a:gd name="connsiteX46" fmla="*/ 1058169 w 1100583"/>
              <a:gd name="connsiteY46" fmla="*/ 74563 h 165421"/>
              <a:gd name="connsiteX47" fmla="*/ 1043320 w 1100583"/>
              <a:gd name="connsiteY47" fmla="*/ 66973 h 165421"/>
              <a:gd name="connsiteX48" fmla="*/ 1032499 w 1100583"/>
              <a:gd name="connsiteY48" fmla="*/ 59829 h 165421"/>
              <a:gd name="connsiteX49" fmla="*/ 1025689 w 1100583"/>
              <a:gd name="connsiteY49" fmla="*/ 51681 h 165421"/>
              <a:gd name="connsiteX50" fmla="*/ 1023451 w 1100583"/>
              <a:gd name="connsiteY50" fmla="*/ 41077 h 165421"/>
              <a:gd name="connsiteX51" fmla="*/ 1026470 w 1100583"/>
              <a:gd name="connsiteY51" fmla="*/ 29914 h 165421"/>
              <a:gd name="connsiteX52" fmla="*/ 1034281 w 1100583"/>
              <a:gd name="connsiteY52" fmla="*/ 22436 h 165421"/>
              <a:gd name="connsiteX53" fmla="*/ 1045225 w 1100583"/>
              <a:gd name="connsiteY53" fmla="*/ 18306 h 165421"/>
              <a:gd name="connsiteX54" fmla="*/ 1057502 w 1100583"/>
              <a:gd name="connsiteY54" fmla="*/ 16966 h 165421"/>
              <a:gd name="connsiteX55" fmla="*/ 1093888 w 1100583"/>
              <a:gd name="connsiteY55" fmla="*/ 26789 h 165421"/>
              <a:gd name="connsiteX56" fmla="*/ 1093888 w 1100583"/>
              <a:gd name="connsiteY56" fmla="*/ 5693 h 165421"/>
              <a:gd name="connsiteX57" fmla="*/ 1059398 w 1100583"/>
              <a:gd name="connsiteY57" fmla="*/ 0 h 165421"/>
              <a:gd name="connsiteX58" fmla="*/ 1038967 w 1100583"/>
              <a:gd name="connsiteY58" fmla="*/ 2567 h 165421"/>
              <a:gd name="connsiteX59" fmla="*/ 1021222 w 1100583"/>
              <a:gd name="connsiteY59" fmla="*/ 10381 h 165421"/>
              <a:gd name="connsiteX60" fmla="*/ 1008611 w 1100583"/>
              <a:gd name="connsiteY60" fmla="*/ 23775 h 165421"/>
              <a:gd name="connsiteX61" fmla="*/ 1003810 w 1100583"/>
              <a:gd name="connsiteY61" fmla="*/ 42751 h 165421"/>
              <a:gd name="connsiteX62" fmla="*/ 1006820 w 1100583"/>
              <a:gd name="connsiteY62" fmla="*/ 58378 h 165421"/>
              <a:gd name="connsiteX63" fmla="*/ 1015307 w 1100583"/>
              <a:gd name="connsiteY63" fmla="*/ 70210 h 165421"/>
              <a:gd name="connsiteX64" fmla="*/ 1027918 w 1100583"/>
              <a:gd name="connsiteY64" fmla="*/ 79809 h 165421"/>
              <a:gd name="connsiteX65" fmla="*/ 1043548 w 1100583"/>
              <a:gd name="connsiteY65" fmla="*/ 88404 h 165421"/>
              <a:gd name="connsiteX66" fmla="*/ 1058284 w 1100583"/>
              <a:gd name="connsiteY66" fmla="*/ 96106 h 165421"/>
              <a:gd name="connsiteX67" fmla="*/ 1070218 w 1100583"/>
              <a:gd name="connsiteY67" fmla="*/ 103696 h 165421"/>
              <a:gd name="connsiteX68" fmla="*/ 1078038 w 1100583"/>
              <a:gd name="connsiteY68" fmla="*/ 112402 h 165421"/>
              <a:gd name="connsiteX69" fmla="*/ 1080944 w 1100583"/>
              <a:gd name="connsiteY69" fmla="*/ 123676 h 165421"/>
              <a:gd name="connsiteX70" fmla="*/ 1072342 w 1100583"/>
              <a:gd name="connsiteY70" fmla="*/ 142206 h 165421"/>
              <a:gd name="connsiteX71" fmla="*/ 1046558 w 1100583"/>
              <a:gd name="connsiteY71" fmla="*/ 148568 h 165421"/>
              <a:gd name="connsiteX72" fmla="*/ 1035624 w 1100583"/>
              <a:gd name="connsiteY72" fmla="*/ 147563 h 165421"/>
              <a:gd name="connsiteX73" fmla="*/ 1023793 w 1100583"/>
              <a:gd name="connsiteY73" fmla="*/ 144773 h 165421"/>
              <a:gd name="connsiteX74" fmla="*/ 1012630 w 1100583"/>
              <a:gd name="connsiteY74" fmla="*/ 140196 h 165421"/>
              <a:gd name="connsiteX75" fmla="*/ 1003581 w 1100583"/>
              <a:gd name="connsiteY75" fmla="*/ 134169 h 165421"/>
              <a:gd name="connsiteX76" fmla="*/ 944091 w 1100583"/>
              <a:gd name="connsiteY76" fmla="*/ 19645 h 165421"/>
              <a:gd name="connsiteX77" fmla="*/ 990304 w 1100583"/>
              <a:gd name="connsiteY77" fmla="*/ 19645 h 165421"/>
              <a:gd name="connsiteX78" fmla="*/ 990304 w 1100583"/>
              <a:gd name="connsiteY78" fmla="*/ 2679 h 165421"/>
              <a:gd name="connsiteX79" fmla="*/ 879239 w 1100583"/>
              <a:gd name="connsiteY79" fmla="*/ 2679 h 165421"/>
              <a:gd name="connsiteX80" fmla="*/ 879239 w 1100583"/>
              <a:gd name="connsiteY80" fmla="*/ 19645 h 165421"/>
              <a:gd name="connsiteX81" fmla="*/ 925339 w 1100583"/>
              <a:gd name="connsiteY81" fmla="*/ 19645 h 165421"/>
              <a:gd name="connsiteX82" fmla="*/ 925339 w 1100583"/>
              <a:gd name="connsiteY82" fmla="*/ 162744 h 165421"/>
              <a:gd name="connsiteX83" fmla="*/ 944091 w 1100583"/>
              <a:gd name="connsiteY83" fmla="*/ 162744 h 165421"/>
              <a:gd name="connsiteX84" fmla="*/ 944091 w 1100583"/>
              <a:gd name="connsiteY84" fmla="*/ 19645 h 165421"/>
              <a:gd name="connsiteX85" fmla="*/ 853678 w 1100583"/>
              <a:gd name="connsiteY85" fmla="*/ 162744 h 165421"/>
              <a:gd name="connsiteX86" fmla="*/ 830685 w 1100583"/>
              <a:gd name="connsiteY86" fmla="*/ 162744 h 165421"/>
              <a:gd name="connsiteX87" fmla="*/ 748308 w 1100583"/>
              <a:gd name="connsiteY87" fmla="*/ 35161 h 165421"/>
              <a:gd name="connsiteX88" fmla="*/ 743174 w 1100583"/>
              <a:gd name="connsiteY88" fmla="*/ 25115 h 165421"/>
              <a:gd name="connsiteX89" fmla="*/ 742503 w 1100583"/>
              <a:gd name="connsiteY89" fmla="*/ 25115 h 165421"/>
              <a:gd name="connsiteX90" fmla="*/ 743397 w 1100583"/>
              <a:gd name="connsiteY90" fmla="*/ 47104 h 165421"/>
              <a:gd name="connsiteX91" fmla="*/ 743397 w 1100583"/>
              <a:gd name="connsiteY91" fmla="*/ 162744 h 165421"/>
              <a:gd name="connsiteX92" fmla="*/ 724644 w 1100583"/>
              <a:gd name="connsiteY92" fmla="*/ 162744 h 165421"/>
              <a:gd name="connsiteX93" fmla="*/ 724644 w 1100583"/>
              <a:gd name="connsiteY93" fmla="*/ 2679 h 165421"/>
              <a:gd name="connsiteX94" fmla="*/ 748977 w 1100583"/>
              <a:gd name="connsiteY94" fmla="*/ 2679 h 165421"/>
              <a:gd name="connsiteX95" fmla="*/ 829122 w 1100583"/>
              <a:gd name="connsiteY95" fmla="*/ 128253 h 165421"/>
              <a:gd name="connsiteX96" fmla="*/ 835596 w 1100583"/>
              <a:gd name="connsiteY96" fmla="*/ 138968 h 165421"/>
              <a:gd name="connsiteX97" fmla="*/ 836042 w 1100583"/>
              <a:gd name="connsiteY97" fmla="*/ 138968 h 165421"/>
              <a:gd name="connsiteX98" fmla="*/ 834926 w 1100583"/>
              <a:gd name="connsiteY98" fmla="*/ 115416 h 165421"/>
              <a:gd name="connsiteX99" fmla="*/ 834926 w 1100583"/>
              <a:gd name="connsiteY99" fmla="*/ 2679 h 165421"/>
              <a:gd name="connsiteX100" fmla="*/ 853678 w 1100583"/>
              <a:gd name="connsiteY100" fmla="*/ 2679 h 165421"/>
              <a:gd name="connsiteX101" fmla="*/ 853678 w 1100583"/>
              <a:gd name="connsiteY101" fmla="*/ 162744 h 165421"/>
              <a:gd name="connsiteX102" fmla="*/ 609005 w 1100583"/>
              <a:gd name="connsiteY102" fmla="*/ 162744 h 165421"/>
              <a:gd name="connsiteX103" fmla="*/ 693837 w 1100583"/>
              <a:gd name="connsiteY103" fmla="*/ 162744 h 165421"/>
              <a:gd name="connsiteX104" fmla="*/ 693837 w 1100583"/>
              <a:gd name="connsiteY104" fmla="*/ 145778 h 165421"/>
              <a:gd name="connsiteX105" fmla="*/ 627757 w 1100583"/>
              <a:gd name="connsiteY105" fmla="*/ 145778 h 165421"/>
              <a:gd name="connsiteX106" fmla="*/ 627757 w 1100583"/>
              <a:gd name="connsiteY106" fmla="*/ 89743 h 165421"/>
              <a:gd name="connsiteX107" fmla="*/ 685577 w 1100583"/>
              <a:gd name="connsiteY107" fmla="*/ 89743 h 165421"/>
              <a:gd name="connsiteX108" fmla="*/ 685577 w 1100583"/>
              <a:gd name="connsiteY108" fmla="*/ 72889 h 165421"/>
              <a:gd name="connsiteX109" fmla="*/ 627757 w 1100583"/>
              <a:gd name="connsiteY109" fmla="*/ 72889 h 165421"/>
              <a:gd name="connsiteX110" fmla="*/ 627757 w 1100583"/>
              <a:gd name="connsiteY110" fmla="*/ 19645 h 165421"/>
              <a:gd name="connsiteX111" fmla="*/ 690265 w 1100583"/>
              <a:gd name="connsiteY111" fmla="*/ 19645 h 165421"/>
              <a:gd name="connsiteX112" fmla="*/ 690265 w 1100583"/>
              <a:gd name="connsiteY112" fmla="*/ 2679 h 165421"/>
              <a:gd name="connsiteX113" fmla="*/ 609005 w 1100583"/>
              <a:gd name="connsiteY113" fmla="*/ 2679 h 165421"/>
              <a:gd name="connsiteX114" fmla="*/ 609005 w 1100583"/>
              <a:gd name="connsiteY114" fmla="*/ 162744 h 165421"/>
              <a:gd name="connsiteX115" fmla="*/ 583778 w 1100583"/>
              <a:gd name="connsiteY115" fmla="*/ 19645 h 165421"/>
              <a:gd name="connsiteX116" fmla="*/ 537567 w 1100583"/>
              <a:gd name="connsiteY116" fmla="*/ 19645 h 165421"/>
              <a:gd name="connsiteX117" fmla="*/ 537567 w 1100583"/>
              <a:gd name="connsiteY117" fmla="*/ 162744 h 165421"/>
              <a:gd name="connsiteX118" fmla="*/ 518815 w 1100583"/>
              <a:gd name="connsiteY118" fmla="*/ 162744 h 165421"/>
              <a:gd name="connsiteX119" fmla="*/ 518815 w 1100583"/>
              <a:gd name="connsiteY119" fmla="*/ 19645 h 165421"/>
              <a:gd name="connsiteX120" fmla="*/ 472715 w 1100583"/>
              <a:gd name="connsiteY120" fmla="*/ 19645 h 165421"/>
              <a:gd name="connsiteX121" fmla="*/ 472715 w 1100583"/>
              <a:gd name="connsiteY121" fmla="*/ 2679 h 165421"/>
              <a:gd name="connsiteX122" fmla="*/ 583778 w 1100583"/>
              <a:gd name="connsiteY122" fmla="*/ 2679 h 165421"/>
              <a:gd name="connsiteX123" fmla="*/ 583778 w 1100583"/>
              <a:gd name="connsiteY123" fmla="*/ 19645 h 165421"/>
              <a:gd name="connsiteX124" fmla="*/ 424160 w 1100583"/>
              <a:gd name="connsiteY124" fmla="*/ 162744 h 165421"/>
              <a:gd name="connsiteX125" fmla="*/ 447154 w 1100583"/>
              <a:gd name="connsiteY125" fmla="*/ 162744 h 165421"/>
              <a:gd name="connsiteX126" fmla="*/ 447154 w 1100583"/>
              <a:gd name="connsiteY126" fmla="*/ 2679 h 165421"/>
              <a:gd name="connsiteX127" fmla="*/ 428402 w 1100583"/>
              <a:gd name="connsiteY127" fmla="*/ 2679 h 165421"/>
              <a:gd name="connsiteX128" fmla="*/ 428402 w 1100583"/>
              <a:gd name="connsiteY128" fmla="*/ 115416 h 165421"/>
              <a:gd name="connsiteX129" fmla="*/ 429518 w 1100583"/>
              <a:gd name="connsiteY129" fmla="*/ 138968 h 165421"/>
              <a:gd name="connsiteX130" fmla="*/ 429072 w 1100583"/>
              <a:gd name="connsiteY130" fmla="*/ 138968 h 165421"/>
              <a:gd name="connsiteX131" fmla="*/ 422597 w 1100583"/>
              <a:gd name="connsiteY131" fmla="*/ 128253 h 165421"/>
              <a:gd name="connsiteX132" fmla="*/ 342453 w 1100583"/>
              <a:gd name="connsiteY132" fmla="*/ 2679 h 165421"/>
              <a:gd name="connsiteX133" fmla="*/ 318120 w 1100583"/>
              <a:gd name="connsiteY133" fmla="*/ 2679 h 165421"/>
              <a:gd name="connsiteX134" fmla="*/ 318120 w 1100583"/>
              <a:gd name="connsiteY134" fmla="*/ 162744 h 165421"/>
              <a:gd name="connsiteX135" fmla="*/ 336872 w 1100583"/>
              <a:gd name="connsiteY135" fmla="*/ 162744 h 165421"/>
              <a:gd name="connsiteX136" fmla="*/ 336872 w 1100583"/>
              <a:gd name="connsiteY136" fmla="*/ 47104 h 165421"/>
              <a:gd name="connsiteX137" fmla="*/ 335980 w 1100583"/>
              <a:gd name="connsiteY137" fmla="*/ 25115 h 165421"/>
              <a:gd name="connsiteX138" fmla="*/ 336649 w 1100583"/>
              <a:gd name="connsiteY138" fmla="*/ 25115 h 165421"/>
              <a:gd name="connsiteX139" fmla="*/ 341783 w 1100583"/>
              <a:gd name="connsiteY139" fmla="*/ 35161 h 165421"/>
              <a:gd name="connsiteX140" fmla="*/ 424160 w 1100583"/>
              <a:gd name="connsiteY140" fmla="*/ 162744 h 1654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1100583" h="165421">
                <a:moveTo>
                  <a:pt x="75233" y="165422"/>
                </a:moveTo>
                <a:cubicBezTo>
                  <a:pt x="92869" y="165422"/>
                  <a:pt x="107603" y="162297"/>
                  <a:pt x="119435" y="156047"/>
                </a:cubicBezTo>
                <a:lnTo>
                  <a:pt x="119435" y="137852"/>
                </a:lnTo>
                <a:cubicBezTo>
                  <a:pt x="107677" y="144996"/>
                  <a:pt x="93762" y="148568"/>
                  <a:pt x="77688" y="148568"/>
                </a:cubicBezTo>
                <a:cubicBezTo>
                  <a:pt x="60350" y="148568"/>
                  <a:pt x="46323" y="142800"/>
                  <a:pt x="35607" y="131266"/>
                </a:cubicBezTo>
                <a:cubicBezTo>
                  <a:pt x="24966" y="119658"/>
                  <a:pt x="19645" y="104106"/>
                  <a:pt x="19645" y="84609"/>
                </a:cubicBezTo>
                <a:cubicBezTo>
                  <a:pt x="19645" y="64070"/>
                  <a:pt x="25338" y="47662"/>
                  <a:pt x="36723" y="35384"/>
                </a:cubicBezTo>
                <a:cubicBezTo>
                  <a:pt x="48183" y="23106"/>
                  <a:pt x="63103" y="16966"/>
                  <a:pt x="81483" y="16966"/>
                </a:cubicBezTo>
                <a:cubicBezTo>
                  <a:pt x="95324" y="16966"/>
                  <a:pt x="107975" y="20166"/>
                  <a:pt x="119435" y="26566"/>
                </a:cubicBezTo>
                <a:lnTo>
                  <a:pt x="119435" y="6586"/>
                </a:lnTo>
                <a:cubicBezTo>
                  <a:pt x="109463" y="2195"/>
                  <a:pt x="96887" y="0"/>
                  <a:pt x="81707" y="0"/>
                </a:cubicBezTo>
                <a:cubicBezTo>
                  <a:pt x="58043" y="0"/>
                  <a:pt x="38509" y="7888"/>
                  <a:pt x="23106" y="23664"/>
                </a:cubicBezTo>
                <a:cubicBezTo>
                  <a:pt x="7702" y="39439"/>
                  <a:pt x="0" y="60127"/>
                  <a:pt x="0" y="85725"/>
                </a:cubicBezTo>
                <a:cubicBezTo>
                  <a:pt x="0" y="109538"/>
                  <a:pt x="6846" y="128774"/>
                  <a:pt x="20538" y="143434"/>
                </a:cubicBezTo>
                <a:cubicBezTo>
                  <a:pt x="34231" y="158093"/>
                  <a:pt x="52462" y="165422"/>
                  <a:pt x="75233" y="165422"/>
                </a:cubicBezTo>
                <a:close/>
                <a:moveTo>
                  <a:pt x="210294" y="165422"/>
                </a:moveTo>
                <a:cubicBezTo>
                  <a:pt x="187597" y="165422"/>
                  <a:pt x="169404" y="157944"/>
                  <a:pt x="155712" y="142987"/>
                </a:cubicBezTo>
                <a:cubicBezTo>
                  <a:pt x="142094" y="128030"/>
                  <a:pt x="135284" y="108570"/>
                  <a:pt x="135284" y="84609"/>
                </a:cubicBezTo>
                <a:cubicBezTo>
                  <a:pt x="135284" y="58862"/>
                  <a:pt x="142242" y="38323"/>
                  <a:pt x="156158" y="22994"/>
                </a:cubicBezTo>
                <a:cubicBezTo>
                  <a:pt x="170073" y="7665"/>
                  <a:pt x="189012" y="0"/>
                  <a:pt x="212973" y="0"/>
                </a:cubicBezTo>
                <a:cubicBezTo>
                  <a:pt x="235074" y="0"/>
                  <a:pt x="252859" y="7441"/>
                  <a:pt x="266328" y="22324"/>
                </a:cubicBezTo>
                <a:cubicBezTo>
                  <a:pt x="279871" y="37207"/>
                  <a:pt x="286643" y="56666"/>
                  <a:pt x="286643" y="80702"/>
                </a:cubicBezTo>
                <a:cubicBezTo>
                  <a:pt x="286643" y="106821"/>
                  <a:pt x="279722" y="127472"/>
                  <a:pt x="265882" y="142652"/>
                </a:cubicBezTo>
                <a:cubicBezTo>
                  <a:pt x="252041" y="157832"/>
                  <a:pt x="233512" y="165422"/>
                  <a:pt x="210294" y="165422"/>
                </a:cubicBezTo>
                <a:close/>
                <a:moveTo>
                  <a:pt x="211634" y="16966"/>
                </a:moveTo>
                <a:cubicBezTo>
                  <a:pt x="194816" y="16966"/>
                  <a:pt x="181161" y="23031"/>
                  <a:pt x="170669" y="35161"/>
                </a:cubicBezTo>
                <a:cubicBezTo>
                  <a:pt x="160176" y="47290"/>
                  <a:pt x="154931" y="63215"/>
                  <a:pt x="154931" y="82934"/>
                </a:cubicBezTo>
                <a:cubicBezTo>
                  <a:pt x="154931" y="102654"/>
                  <a:pt x="160027" y="118542"/>
                  <a:pt x="170222" y="130597"/>
                </a:cubicBezTo>
                <a:cubicBezTo>
                  <a:pt x="180491" y="142577"/>
                  <a:pt x="193849" y="148568"/>
                  <a:pt x="210294" y="148568"/>
                </a:cubicBezTo>
                <a:cubicBezTo>
                  <a:pt x="227856" y="148568"/>
                  <a:pt x="241697" y="142838"/>
                  <a:pt x="251817" y="131378"/>
                </a:cubicBezTo>
                <a:cubicBezTo>
                  <a:pt x="261937" y="119918"/>
                  <a:pt x="266998" y="103882"/>
                  <a:pt x="266998" y="83269"/>
                </a:cubicBezTo>
                <a:cubicBezTo>
                  <a:pt x="266998" y="62136"/>
                  <a:pt x="262087" y="45802"/>
                  <a:pt x="252264" y="34268"/>
                </a:cubicBezTo>
                <a:cubicBezTo>
                  <a:pt x="242441" y="22733"/>
                  <a:pt x="228898" y="16966"/>
                  <a:pt x="211634" y="16966"/>
                </a:cubicBezTo>
                <a:close/>
                <a:moveTo>
                  <a:pt x="1003581" y="134169"/>
                </a:moveTo>
                <a:lnTo>
                  <a:pt x="1003581" y="156269"/>
                </a:lnTo>
                <a:cubicBezTo>
                  <a:pt x="1005667" y="157684"/>
                  <a:pt x="1008420" y="158986"/>
                  <a:pt x="1011849" y="160177"/>
                </a:cubicBezTo>
                <a:cubicBezTo>
                  <a:pt x="1015345" y="161293"/>
                  <a:pt x="1019031" y="162223"/>
                  <a:pt x="1022898" y="162966"/>
                </a:cubicBezTo>
                <a:cubicBezTo>
                  <a:pt x="1026765" y="163786"/>
                  <a:pt x="1030556" y="164381"/>
                  <a:pt x="1034281" y="164752"/>
                </a:cubicBezTo>
                <a:cubicBezTo>
                  <a:pt x="1038005" y="165199"/>
                  <a:pt x="1041129" y="165422"/>
                  <a:pt x="1043653" y="165422"/>
                </a:cubicBezTo>
                <a:cubicBezTo>
                  <a:pt x="1051245" y="165422"/>
                  <a:pt x="1058465" y="164641"/>
                  <a:pt x="1065313" y="163079"/>
                </a:cubicBezTo>
                <a:cubicBezTo>
                  <a:pt x="1072161" y="161590"/>
                  <a:pt x="1078181" y="159135"/>
                  <a:pt x="1083391" y="155711"/>
                </a:cubicBezTo>
                <a:cubicBezTo>
                  <a:pt x="1088678" y="152288"/>
                  <a:pt x="1092850" y="147861"/>
                  <a:pt x="1095898" y="142429"/>
                </a:cubicBezTo>
                <a:cubicBezTo>
                  <a:pt x="1099022" y="136922"/>
                  <a:pt x="1100584" y="130224"/>
                  <a:pt x="1100584" y="122337"/>
                </a:cubicBezTo>
                <a:cubicBezTo>
                  <a:pt x="1100584" y="116383"/>
                  <a:pt x="1099432" y="111100"/>
                  <a:pt x="1097126" y="106487"/>
                </a:cubicBezTo>
                <a:cubicBezTo>
                  <a:pt x="1094888" y="101873"/>
                  <a:pt x="1091840" y="97669"/>
                  <a:pt x="1087973" y="93873"/>
                </a:cubicBezTo>
                <a:cubicBezTo>
                  <a:pt x="1084106" y="90078"/>
                  <a:pt x="1079600" y="86618"/>
                  <a:pt x="1074467" y="83493"/>
                </a:cubicBezTo>
                <a:cubicBezTo>
                  <a:pt x="1069333" y="80367"/>
                  <a:pt x="1063894" y="77391"/>
                  <a:pt x="1058169" y="74563"/>
                </a:cubicBezTo>
                <a:cubicBezTo>
                  <a:pt x="1052588" y="71810"/>
                  <a:pt x="1047635" y="69280"/>
                  <a:pt x="1043320" y="66973"/>
                </a:cubicBezTo>
                <a:cubicBezTo>
                  <a:pt x="1039081" y="64666"/>
                  <a:pt x="1035471" y="62285"/>
                  <a:pt x="1032499" y="59829"/>
                </a:cubicBezTo>
                <a:cubicBezTo>
                  <a:pt x="1029518" y="57373"/>
                  <a:pt x="1027251" y="54657"/>
                  <a:pt x="1025689" y="51681"/>
                </a:cubicBezTo>
                <a:cubicBezTo>
                  <a:pt x="1024194" y="48704"/>
                  <a:pt x="1023451" y="45169"/>
                  <a:pt x="1023451" y="41077"/>
                </a:cubicBezTo>
                <a:cubicBezTo>
                  <a:pt x="1023451" y="36686"/>
                  <a:pt x="1024460" y="32965"/>
                  <a:pt x="1026470" y="29914"/>
                </a:cubicBezTo>
                <a:cubicBezTo>
                  <a:pt x="1028480" y="26864"/>
                  <a:pt x="1031080" y="24371"/>
                  <a:pt x="1034281" y="22436"/>
                </a:cubicBezTo>
                <a:cubicBezTo>
                  <a:pt x="1037481" y="20501"/>
                  <a:pt x="1041129" y="19124"/>
                  <a:pt x="1045225" y="18306"/>
                </a:cubicBezTo>
                <a:cubicBezTo>
                  <a:pt x="1049311" y="17413"/>
                  <a:pt x="1053407" y="16966"/>
                  <a:pt x="1057502" y="16966"/>
                </a:cubicBezTo>
                <a:cubicBezTo>
                  <a:pt x="1072304" y="16966"/>
                  <a:pt x="1084439" y="20241"/>
                  <a:pt x="1093888" y="26789"/>
                </a:cubicBezTo>
                <a:lnTo>
                  <a:pt x="1093888" y="5693"/>
                </a:lnTo>
                <a:cubicBezTo>
                  <a:pt x="1086668" y="1898"/>
                  <a:pt x="1075171" y="0"/>
                  <a:pt x="1059398" y="0"/>
                </a:cubicBezTo>
                <a:cubicBezTo>
                  <a:pt x="1052473" y="0"/>
                  <a:pt x="1045663" y="856"/>
                  <a:pt x="1038967" y="2567"/>
                </a:cubicBezTo>
                <a:cubicBezTo>
                  <a:pt x="1032347" y="4279"/>
                  <a:pt x="1026432" y="6883"/>
                  <a:pt x="1021222" y="10381"/>
                </a:cubicBezTo>
                <a:cubicBezTo>
                  <a:pt x="1016012" y="13878"/>
                  <a:pt x="1011811" y="18343"/>
                  <a:pt x="1008611" y="23775"/>
                </a:cubicBezTo>
                <a:cubicBezTo>
                  <a:pt x="1005410" y="29133"/>
                  <a:pt x="1003810" y="35458"/>
                  <a:pt x="1003810" y="42751"/>
                </a:cubicBezTo>
                <a:cubicBezTo>
                  <a:pt x="1003810" y="48704"/>
                  <a:pt x="1004810" y="53913"/>
                  <a:pt x="1006820" y="58378"/>
                </a:cubicBezTo>
                <a:cubicBezTo>
                  <a:pt x="1008906" y="62768"/>
                  <a:pt x="1011735" y="66712"/>
                  <a:pt x="1015307" y="70210"/>
                </a:cubicBezTo>
                <a:cubicBezTo>
                  <a:pt x="1018879" y="73707"/>
                  <a:pt x="1023079" y="76907"/>
                  <a:pt x="1027918" y="79809"/>
                </a:cubicBezTo>
                <a:cubicBezTo>
                  <a:pt x="1032756" y="82711"/>
                  <a:pt x="1037967" y="85576"/>
                  <a:pt x="1043548" y="88404"/>
                </a:cubicBezTo>
                <a:cubicBezTo>
                  <a:pt x="1048825" y="91083"/>
                  <a:pt x="1053740" y="93650"/>
                  <a:pt x="1058284" y="96106"/>
                </a:cubicBezTo>
                <a:cubicBezTo>
                  <a:pt x="1062894" y="98487"/>
                  <a:pt x="1066875" y="101017"/>
                  <a:pt x="1070218" y="103696"/>
                </a:cubicBezTo>
                <a:cubicBezTo>
                  <a:pt x="1073571" y="106300"/>
                  <a:pt x="1076181" y="109203"/>
                  <a:pt x="1078038" y="112402"/>
                </a:cubicBezTo>
                <a:cubicBezTo>
                  <a:pt x="1079972" y="115602"/>
                  <a:pt x="1080944" y="119360"/>
                  <a:pt x="1080944" y="123676"/>
                </a:cubicBezTo>
                <a:cubicBezTo>
                  <a:pt x="1080944" y="131713"/>
                  <a:pt x="1078076" y="137889"/>
                  <a:pt x="1072342" y="142206"/>
                </a:cubicBezTo>
                <a:cubicBezTo>
                  <a:pt x="1066685" y="146447"/>
                  <a:pt x="1058093" y="148568"/>
                  <a:pt x="1046558" y="148568"/>
                </a:cubicBezTo>
                <a:cubicBezTo>
                  <a:pt x="1043215" y="148568"/>
                  <a:pt x="1039567" y="148233"/>
                  <a:pt x="1035624" y="147563"/>
                </a:cubicBezTo>
                <a:cubicBezTo>
                  <a:pt x="1031680" y="146893"/>
                  <a:pt x="1027737" y="145963"/>
                  <a:pt x="1023793" y="144773"/>
                </a:cubicBezTo>
                <a:cubicBezTo>
                  <a:pt x="1019917" y="143508"/>
                  <a:pt x="1016202" y="141982"/>
                  <a:pt x="1012630" y="140196"/>
                </a:cubicBezTo>
                <a:cubicBezTo>
                  <a:pt x="1009125" y="138410"/>
                  <a:pt x="1006115" y="136401"/>
                  <a:pt x="1003581" y="134169"/>
                </a:cubicBezTo>
                <a:close/>
                <a:moveTo>
                  <a:pt x="944091" y="19645"/>
                </a:moveTo>
                <a:lnTo>
                  <a:pt x="990304" y="19645"/>
                </a:lnTo>
                <a:lnTo>
                  <a:pt x="990304" y="2679"/>
                </a:lnTo>
                <a:lnTo>
                  <a:pt x="879239" y="2679"/>
                </a:lnTo>
                <a:lnTo>
                  <a:pt x="879239" y="19645"/>
                </a:lnTo>
                <a:lnTo>
                  <a:pt x="925339" y="19645"/>
                </a:lnTo>
                <a:lnTo>
                  <a:pt x="925339" y="162744"/>
                </a:lnTo>
                <a:lnTo>
                  <a:pt x="944091" y="162744"/>
                </a:lnTo>
                <a:lnTo>
                  <a:pt x="944091" y="19645"/>
                </a:lnTo>
                <a:close/>
                <a:moveTo>
                  <a:pt x="853678" y="162744"/>
                </a:moveTo>
                <a:lnTo>
                  <a:pt x="830685" y="162744"/>
                </a:lnTo>
                <a:lnTo>
                  <a:pt x="748308" y="35161"/>
                </a:lnTo>
                <a:cubicBezTo>
                  <a:pt x="746224" y="31961"/>
                  <a:pt x="744513" y="28612"/>
                  <a:pt x="743174" y="25115"/>
                </a:cubicBezTo>
                <a:lnTo>
                  <a:pt x="742503" y="25115"/>
                </a:lnTo>
                <a:cubicBezTo>
                  <a:pt x="743099" y="28538"/>
                  <a:pt x="743397" y="35868"/>
                  <a:pt x="743397" y="47104"/>
                </a:cubicBezTo>
                <a:lnTo>
                  <a:pt x="743397" y="162744"/>
                </a:lnTo>
                <a:lnTo>
                  <a:pt x="724644" y="162744"/>
                </a:lnTo>
                <a:lnTo>
                  <a:pt x="724644" y="2679"/>
                </a:lnTo>
                <a:lnTo>
                  <a:pt x="748977" y="2679"/>
                </a:lnTo>
                <a:lnTo>
                  <a:pt x="829122" y="128253"/>
                </a:lnTo>
                <a:cubicBezTo>
                  <a:pt x="832471" y="133462"/>
                  <a:pt x="834628" y="137034"/>
                  <a:pt x="835596" y="138968"/>
                </a:cubicBezTo>
                <a:lnTo>
                  <a:pt x="836042" y="138968"/>
                </a:lnTo>
                <a:cubicBezTo>
                  <a:pt x="835298" y="134354"/>
                  <a:pt x="834926" y="126504"/>
                  <a:pt x="834926" y="115416"/>
                </a:cubicBezTo>
                <a:lnTo>
                  <a:pt x="834926" y="2679"/>
                </a:lnTo>
                <a:lnTo>
                  <a:pt x="853678" y="2679"/>
                </a:lnTo>
                <a:lnTo>
                  <a:pt x="853678" y="162744"/>
                </a:lnTo>
                <a:close/>
                <a:moveTo>
                  <a:pt x="609005" y="162744"/>
                </a:moveTo>
                <a:lnTo>
                  <a:pt x="693837" y="162744"/>
                </a:lnTo>
                <a:lnTo>
                  <a:pt x="693837" y="145778"/>
                </a:lnTo>
                <a:lnTo>
                  <a:pt x="627757" y="145778"/>
                </a:lnTo>
                <a:lnTo>
                  <a:pt x="627757" y="89743"/>
                </a:lnTo>
                <a:lnTo>
                  <a:pt x="685577" y="89743"/>
                </a:lnTo>
                <a:lnTo>
                  <a:pt x="685577" y="72889"/>
                </a:lnTo>
                <a:lnTo>
                  <a:pt x="627757" y="72889"/>
                </a:lnTo>
                <a:lnTo>
                  <a:pt x="627757" y="19645"/>
                </a:lnTo>
                <a:lnTo>
                  <a:pt x="690265" y="19645"/>
                </a:lnTo>
                <a:lnTo>
                  <a:pt x="690265" y="2679"/>
                </a:lnTo>
                <a:lnTo>
                  <a:pt x="609005" y="2679"/>
                </a:lnTo>
                <a:lnTo>
                  <a:pt x="609005" y="162744"/>
                </a:lnTo>
                <a:close/>
                <a:moveTo>
                  <a:pt x="583778" y="19645"/>
                </a:moveTo>
                <a:lnTo>
                  <a:pt x="537567" y="19645"/>
                </a:lnTo>
                <a:lnTo>
                  <a:pt x="537567" y="162744"/>
                </a:lnTo>
                <a:lnTo>
                  <a:pt x="518815" y="162744"/>
                </a:lnTo>
                <a:lnTo>
                  <a:pt x="518815" y="19645"/>
                </a:lnTo>
                <a:lnTo>
                  <a:pt x="472715" y="19645"/>
                </a:lnTo>
                <a:lnTo>
                  <a:pt x="472715" y="2679"/>
                </a:lnTo>
                <a:lnTo>
                  <a:pt x="583778" y="2679"/>
                </a:lnTo>
                <a:lnTo>
                  <a:pt x="583778" y="19645"/>
                </a:lnTo>
                <a:close/>
                <a:moveTo>
                  <a:pt x="424160" y="162744"/>
                </a:moveTo>
                <a:lnTo>
                  <a:pt x="447154" y="162744"/>
                </a:lnTo>
                <a:lnTo>
                  <a:pt x="447154" y="2679"/>
                </a:lnTo>
                <a:lnTo>
                  <a:pt x="428402" y="2679"/>
                </a:lnTo>
                <a:lnTo>
                  <a:pt x="428402" y="115416"/>
                </a:lnTo>
                <a:cubicBezTo>
                  <a:pt x="428402" y="126504"/>
                  <a:pt x="428774" y="134354"/>
                  <a:pt x="429518" y="138968"/>
                </a:cubicBezTo>
                <a:lnTo>
                  <a:pt x="429072" y="138968"/>
                </a:lnTo>
                <a:cubicBezTo>
                  <a:pt x="428104" y="137034"/>
                  <a:pt x="425946" y="133462"/>
                  <a:pt x="422597" y="128253"/>
                </a:cubicBezTo>
                <a:lnTo>
                  <a:pt x="342453" y="2679"/>
                </a:lnTo>
                <a:lnTo>
                  <a:pt x="318120" y="2679"/>
                </a:lnTo>
                <a:lnTo>
                  <a:pt x="318120" y="162744"/>
                </a:lnTo>
                <a:lnTo>
                  <a:pt x="336872" y="162744"/>
                </a:lnTo>
                <a:lnTo>
                  <a:pt x="336872" y="47104"/>
                </a:lnTo>
                <a:cubicBezTo>
                  <a:pt x="336872" y="35868"/>
                  <a:pt x="336575" y="28538"/>
                  <a:pt x="335980" y="25115"/>
                </a:cubicBezTo>
                <a:lnTo>
                  <a:pt x="336649" y="25115"/>
                </a:lnTo>
                <a:cubicBezTo>
                  <a:pt x="337989" y="28612"/>
                  <a:pt x="339700" y="31961"/>
                  <a:pt x="341783" y="35161"/>
                </a:cubicBezTo>
                <a:lnTo>
                  <a:pt x="424160" y="162744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799_#color-2111&amp;1299"/>
          <p:cNvSpPr/>
          <p:nvPr userDrawn="1">
            <p:custDataLst>
              <p:tags r:id="rId1"/>
            </p:custDataLst>
          </p:nvPr>
        </p:nvSpPr>
        <p:spPr>
          <a:xfrm>
            <a:off x="6284976" y="4041648"/>
            <a:ext cx="5907024" cy="2816352"/>
          </a:xfrm>
          <a:custGeom>
            <a:rect l="l" t="t" r="r" b="b"/>
            <a:pathLst>
              <a:path w="5907024" h="2816352">
                <a:moveTo>
                  <a:pt x="5907024" y="2670048"/>
                </a:moveTo>
                <a:lnTo>
                  <a:pt x="5907024" y="2816352"/>
                </a:lnTo>
                <a:lnTo>
                  <a:pt x="0" y="2816352"/>
                </a:lnTo>
                <a:lnTo>
                  <a:pt x="2660904" y="146304"/>
                </a:lnTo>
                <a:cubicBezTo>
                  <a:pt x="2862072" y="-45720"/>
                  <a:pt x="3182112" y="-45720"/>
                  <a:pt x="3383280" y="146304"/>
                </a:cubicBezTo>
                <a:lnTo>
                  <a:pt x="5907024" y="2670048"/>
                </a:lnTo>
              </a:path>
            </a:pathLst>
          </a:cu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29_#color_$accent1_$accent2_#shadow_$dk2-2111&amp;1302"/>
          <p:cNvSpPr/>
          <p:nvPr userDrawn="1">
            <p:custDataLst>
              <p:tags r:id="rId2"/>
            </p:custDataLst>
          </p:nvPr>
        </p:nvSpPr>
        <p:spPr>
          <a:xfrm>
            <a:off x="8311896" y="0"/>
            <a:ext cx="3877056" cy="5824728"/>
          </a:xfrm>
          <a:custGeom>
            <a:rect l="l" t="t" r="r" b="b"/>
            <a:pathLst>
              <a:path w="3877055" h="5824728">
                <a:moveTo>
                  <a:pt x="146304" y="1380744"/>
                </a:moveTo>
                <a:cubicBezTo>
                  <a:pt x="-45720" y="1581912"/>
                  <a:pt x="-45720" y="1901952"/>
                  <a:pt x="146304" y="2093976"/>
                </a:cubicBezTo>
                <a:lnTo>
                  <a:pt x="3877056" y="5824728"/>
                </a:lnTo>
                <a:lnTo>
                  <a:pt x="3877056" y="0"/>
                </a:lnTo>
                <a:lnTo>
                  <a:pt x="1527048" y="0"/>
                </a:lnTo>
                <a:lnTo>
                  <a:pt x="146304" y="1380744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8900" b="1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41800_#color-2111&amp;855"/>
          <p:cNvSpPr/>
          <p:nvPr userDrawn="1">
            <p:custDataLst>
              <p:tags r:id="rId1"/>
            </p:custDataLst>
          </p:nvPr>
        </p:nvSpPr>
        <p:spPr>
          <a:xfrm>
            <a:off x="6574536" y="0"/>
            <a:ext cx="5614416" cy="6858000"/>
          </a:xfrm>
          <a:prstGeom prst="rect">
            <a:avLst/>
          </a:prstGeom>
          <a:solidFill>
            <a:schemeClr val="tx2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Rectangle 29_#color_$accent1_$accent2-2111&amp;1308"/>
          <p:cNvSpPr/>
          <p:nvPr userDrawn="1">
            <p:custDataLst>
              <p:tags r:id="rId2"/>
            </p:custDataLst>
          </p:nvPr>
        </p:nvSpPr>
        <p:spPr>
          <a:xfrm>
            <a:off x="8604504" y="3273552"/>
            <a:ext cx="3584448" cy="3584448"/>
          </a:xfrm>
          <a:custGeom>
            <a:rect l="l" t="t" r="r" b="b"/>
            <a:pathLst>
              <a:path w="3584448" h="3584448">
                <a:moveTo>
                  <a:pt x="3584448" y="0"/>
                </a:moveTo>
                <a:lnTo>
                  <a:pt x="3584448" y="3584448"/>
                </a:lnTo>
                <a:lnTo>
                  <a:pt x="0" y="3584448"/>
                </a:lnTo>
                <a:lnTo>
                  <a:pt x="358444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Rectangle 30_#color_$accent1_$accent2_$accent1-2111&amp;1311"/>
          <p:cNvSpPr/>
          <p:nvPr userDrawn="1">
            <p:custDataLst>
              <p:tags r:id="rId3"/>
            </p:custDataLst>
          </p:nvPr>
        </p:nvSpPr>
        <p:spPr>
          <a:xfrm>
            <a:off x="4370832" y="0"/>
            <a:ext cx="7388352" cy="3694176"/>
          </a:xfrm>
          <a:custGeom>
            <a:rect l="l" t="t" r="r" b="b"/>
            <a:pathLst>
              <a:path w="7388352" h="3694176">
                <a:moveTo>
                  <a:pt x="7388352" y="0"/>
                </a:moveTo>
                <a:lnTo>
                  <a:pt x="3685032" y="3694176"/>
                </a:lnTo>
                <a:lnTo>
                  <a:pt x="0" y="9144"/>
                </a:lnTo>
                <a:lnTo>
                  <a:pt x="9144" y="0"/>
                </a:lnTo>
                <a:lnTo>
                  <a:pt x="7388352" y="0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20735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21324243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Rectangle 27_#color_$lt2_$lt2_#shadow_$dk2-2111&amp;1314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9747504" cy="6858000"/>
          </a:xfrm>
          <a:custGeom>
            <a:rect l="l" t="t" r="r" b="b"/>
            <a:pathLst>
              <a:path w="9747504" h="6858000">
                <a:moveTo>
                  <a:pt x="5925312" y="0"/>
                </a:moveTo>
                <a:lnTo>
                  <a:pt x="9601200" y="3675888"/>
                </a:lnTo>
                <a:cubicBezTo>
                  <a:pt x="9793224" y="3877056"/>
                  <a:pt x="9793224" y="4197096"/>
                  <a:pt x="9601200" y="4398264"/>
                </a:cubicBezTo>
                <a:lnTo>
                  <a:pt x="7132320" y="6858000"/>
                </a:lnTo>
                <a:lnTo>
                  <a:pt x="0" y="6858000"/>
                </a:lnTo>
                <a:lnTo>
                  <a:pt x="0" y="0"/>
                </a:lnTo>
                <a:lnTo>
                  <a:pt x="5925312" y="0"/>
                </a:lnTo>
              </a:path>
            </a:pathLst>
          </a:custGeom>
          <a:solidFill>
            <a:schemeClr val="bg2"/>
          </a:solidFill>
          <a:ln w="25400">
            <a:noFill/>
          </a:ln>
          <a:effectLst>
            <a:outerShdw blurRad="254000" dist="101600" dir="5399998" algn="ctr" rotWithShape="0">
              <a:schemeClr val="tx2">
                <a:alpha val="8000"/>
              </a:scheme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Rectangle 28_#color_$lt2_$lt2-2111&amp;1287"/>
          <p:cNvSpPr/>
          <p:nvPr userDrawn="1">
            <p:custDataLst>
              <p:tags r:id="rId5"/>
            </p:custDataLst>
          </p:nvPr>
        </p:nvSpPr>
        <p:spPr>
          <a:xfrm>
            <a:off x="6729984" y="0"/>
            <a:ext cx="5458968" cy="3419856"/>
          </a:xfrm>
          <a:custGeom>
            <a:rect l="l" t="t" r="r" b="b"/>
            <a:pathLst>
              <a:path w="5458968" h="3419855">
                <a:moveTo>
                  <a:pt x="5458968" y="1801368"/>
                </a:moveTo>
                <a:lnTo>
                  <a:pt x="3986784" y="3273552"/>
                </a:lnTo>
                <a:cubicBezTo>
                  <a:pt x="3794760" y="3474720"/>
                  <a:pt x="3474720" y="3474720"/>
                  <a:pt x="3273552" y="3273552"/>
                </a:cubicBezTo>
                <a:lnTo>
                  <a:pt x="0" y="0"/>
                </a:lnTo>
                <a:lnTo>
                  <a:pt x="5458968" y="0"/>
                </a:lnTo>
                <a:lnTo>
                  <a:pt x="5458968" y="1801368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alpha val="40000"/>
                </a:schemeClr>
              </a:gs>
            </a:gsLst>
            <a:lin ang="84000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1899891"/>
            <a:ext cx="7505700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8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52430"/>
            <a:ext cx="7505700" cy="1585855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tags" Target="../tags/tag76.xml" /><Relationship Id="rId17" Type="http://schemas.openxmlformats.org/officeDocument/2006/relationships/tags" Target="../tags/tag77.xml" /><Relationship Id="rId18" Type="http://schemas.openxmlformats.org/officeDocument/2006/relationships/tags" Target="../tags/tag78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Rectangle 29_#color_$accent1_$accent2-2111&amp;1305"/>
          <p:cNvSpPr/>
          <p:nvPr userDrawn="1">
            <p:custDataLst>
              <p:tags r:id="rId17"/>
            </p:custDataLst>
          </p:nvPr>
        </p:nvSpPr>
        <p:spPr>
          <a:xfrm>
            <a:off x="11213592" y="5879592"/>
            <a:ext cx="978408" cy="978408"/>
          </a:xfrm>
          <a:custGeom>
            <a:rect l="l" t="t" r="r" b="b"/>
            <a:pathLst>
              <a:path w="978408" h="978408">
                <a:moveTo>
                  <a:pt x="978408" y="0"/>
                </a:moveTo>
                <a:lnTo>
                  <a:pt x="978408" y="978408"/>
                </a:lnTo>
                <a:lnTo>
                  <a:pt x="0" y="978408"/>
                </a:lnTo>
                <a:lnTo>
                  <a:pt x="978408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94328">
                <a:schemeClr val="accent1">
                  <a:alpha val="100000"/>
                </a:schemeClr>
              </a:gs>
            </a:gsLst>
            <a:lin ang="10921821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22" Type="http://schemas.openxmlformats.org/officeDocument/2006/relationships/tags" Target="../tags/tag149.xml" /><Relationship Id="rId23" Type="http://schemas.openxmlformats.org/officeDocument/2006/relationships/tags" Target="../tags/tag150.xml" /><Relationship Id="rId24" Type="http://schemas.openxmlformats.org/officeDocument/2006/relationships/tags" Target="../tags/tag151.xml" /><Relationship Id="rId25" Type="http://schemas.openxmlformats.org/officeDocument/2006/relationships/tags" Target="../tags/tag152.xml" /><Relationship Id="rId26" Type="http://schemas.openxmlformats.org/officeDocument/2006/relationships/tags" Target="../tags/tag153.xml" /><Relationship Id="rId27" Type="http://schemas.openxmlformats.org/officeDocument/2006/relationships/tags" Target="../tags/tag154.xml" /><Relationship Id="rId28" Type="http://schemas.openxmlformats.org/officeDocument/2006/relationships/tags" Target="../tags/tag155.xml" /><Relationship Id="rId29" Type="http://schemas.openxmlformats.org/officeDocument/2006/relationships/tags" Target="../tags/tag156.xml" /><Relationship Id="rId3" Type="http://schemas.openxmlformats.org/officeDocument/2006/relationships/tags" Target="../tags/tag130.xml" /><Relationship Id="rId30" Type="http://schemas.openxmlformats.org/officeDocument/2006/relationships/tags" Target="../tags/tag157.xml" /><Relationship Id="rId31" Type="http://schemas.openxmlformats.org/officeDocument/2006/relationships/tags" Target="../tags/tag158.xml" /><Relationship Id="rId32" Type="http://schemas.openxmlformats.org/officeDocument/2006/relationships/tags" Target="../tags/tag159.xml" /><Relationship Id="rId33" Type="http://schemas.openxmlformats.org/officeDocument/2006/relationships/tags" Target="../tags/tag160.xml" /><Relationship Id="rId34" Type="http://schemas.openxmlformats.org/officeDocument/2006/relationships/tags" Target="../tags/tag161.xml" /><Relationship Id="rId35" Type="http://schemas.openxmlformats.org/officeDocument/2006/relationships/tags" Target="../tags/tag162.xml" /><Relationship Id="rId36" Type="http://schemas.openxmlformats.org/officeDocument/2006/relationships/tags" Target="../tags/tag163.xml" /><Relationship Id="rId37" Type="http://schemas.openxmlformats.org/officeDocument/2006/relationships/tags" Target="../tags/tag164.xml" /><Relationship Id="rId38" Type="http://schemas.openxmlformats.org/officeDocument/2006/relationships/tags" Target="../tags/tag165.xml" /><Relationship Id="rId39" Type="http://schemas.openxmlformats.org/officeDocument/2006/relationships/tags" Target="../tags/tag166.xml" /><Relationship Id="rId4" Type="http://schemas.openxmlformats.org/officeDocument/2006/relationships/tags" Target="../tags/tag131.xml" /><Relationship Id="rId40" Type="http://schemas.openxmlformats.org/officeDocument/2006/relationships/tags" Target="../tags/tag167.xml" /><Relationship Id="rId41" Type="http://schemas.openxmlformats.org/officeDocument/2006/relationships/tags" Target="../tags/tag168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14" Type="http://schemas.openxmlformats.org/officeDocument/2006/relationships/tags" Target="../tags/tag181.xml" /><Relationship Id="rId15" Type="http://schemas.openxmlformats.org/officeDocument/2006/relationships/tags" Target="../tags/tag182.xml" /><Relationship Id="rId16" Type="http://schemas.openxmlformats.org/officeDocument/2006/relationships/tags" Target="../tags/tag183.xml" /><Relationship Id="rId17" Type="http://schemas.openxmlformats.org/officeDocument/2006/relationships/tags" Target="../tags/tag184.xml" /><Relationship Id="rId18" Type="http://schemas.openxmlformats.org/officeDocument/2006/relationships/tags" Target="../tags/tag185.xml" /><Relationship Id="rId19" Type="http://schemas.openxmlformats.org/officeDocument/2006/relationships/tags" Target="../tags/tag186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17" Type="http://schemas.openxmlformats.org/officeDocument/2006/relationships/tags" Target="../tags/tag230.xml" /><Relationship Id="rId18" Type="http://schemas.openxmlformats.org/officeDocument/2006/relationships/tags" Target="../tags/tag231.xml" /><Relationship Id="rId19" Type="http://schemas.openxmlformats.org/officeDocument/2006/relationships/tags" Target="../tags/tag232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00011512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94780" y="2226335"/>
            <a:ext cx="7263732" cy="285260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大脑前动脉近侧段(A1)动脉瘤个案护理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94780" y="5545432"/>
            <a:ext cx="7296720" cy="674393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5356225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5430837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患者基本信息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9" name="序号"/>
          <p:cNvSpPr txBox="1"/>
          <p:nvPr>
            <p:custDataLst>
              <p:tags r:id="rId4"/>
            </p:custDataLst>
          </p:nvPr>
        </p:nvSpPr>
        <p:spPr>
          <a:xfrm>
            <a:off x="9810749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04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0" name="项标题"/>
          <p:cNvSpPr txBox="1"/>
          <p:nvPr>
            <p:custDataLst>
              <p:tags r:id="rId5"/>
            </p:custDataLst>
          </p:nvPr>
        </p:nvSpPr>
        <p:spPr>
          <a:xfrm>
            <a:off x="9885361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护理经验总结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2" name="序号"/>
          <p:cNvSpPr txBox="1"/>
          <p:nvPr>
            <p:custDataLst>
              <p:tags r:id="rId6"/>
            </p:custDataLst>
          </p:nvPr>
        </p:nvSpPr>
        <p:spPr>
          <a:xfrm>
            <a:off x="6841066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02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3" name="项标题"/>
          <p:cNvSpPr txBox="1"/>
          <p:nvPr>
            <p:custDataLst>
              <p:tags r:id="rId7"/>
            </p:custDataLst>
          </p:nvPr>
        </p:nvSpPr>
        <p:spPr>
          <a:xfrm>
            <a:off x="6915678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护理方案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5" name="序号"/>
          <p:cNvSpPr txBox="1"/>
          <p:nvPr>
            <p:custDataLst>
              <p:tags r:id="rId8"/>
            </p:custDataLst>
          </p:nvPr>
        </p:nvSpPr>
        <p:spPr>
          <a:xfrm>
            <a:off x="8325907" y="1803400"/>
            <a:ext cx="1054099" cy="9525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000" b="1">
                <a:solidFill>
                  <a:schemeClr val="accent1"/>
                </a:solidFill>
                <a:latin typeface="+mj-ea"/>
                <a:ea typeface="+mj-ea"/>
              </a:rPr>
              <a:t>03</a:t>
            </a:r>
            <a:endParaRPr lang="en-US" sz="5000" b="1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6" name="项标题"/>
          <p:cNvSpPr txBox="1"/>
          <p:nvPr>
            <p:custDataLst>
              <p:tags r:id="rId9"/>
            </p:custDataLst>
          </p:nvPr>
        </p:nvSpPr>
        <p:spPr>
          <a:xfrm>
            <a:off x="8400519" y="2907346"/>
            <a:ext cx="904875" cy="362680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护理效果评估</a:t>
            </a:r>
            <a:endParaRPr lang="zh-CN" altLang="en-US" sz="28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654078" y="488365"/>
            <a:ext cx="10085831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患者年龄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家庭状况：已婚，有一子一女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健康状况：平时身体健康，无不良嗜好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患者年龄：50岁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性别：男性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职业：公司职员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患者性别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性别：男性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年龄：45岁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婚姻状况：已婚，育有一子一女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健康状况：一般，有高血压病史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家族史：无特殊家族病史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患者病史</a:t>
            </a:r>
            <a:endParaRPr lang="zh-CN" altLang="en-US"/>
          </a:p>
        </p:txBody>
      </p:sp>
      <p:sp>
        <p:nvSpPr>
          <p:cNvPr id="17" name="任意多边形: 形状 16"/>
          <p:cNvSpPr/>
          <p:nvPr>
            <p:custDataLst>
              <p:tags r:id="rId2"/>
            </p:custDataLst>
          </p:nvPr>
        </p:nvSpPr>
        <p:spPr>
          <a:xfrm>
            <a:off x="838200" y="1505405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5" name="Freeform 488"/>
          <p:cNvSpPr/>
          <p:nvPr>
            <p:custDataLst>
              <p:tags r:id="rId3"/>
            </p:custDataLst>
          </p:nvPr>
        </p:nvSpPr>
        <p:spPr>
          <a:xfrm rot="5400000">
            <a:off x="5252564" y="149122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" name="序号"/>
          <p:cNvSpPr txBox="1"/>
          <p:nvPr>
            <p:custDataLst>
              <p:tags r:id="rId4"/>
            </p:custDataLst>
          </p:nvPr>
        </p:nvSpPr>
        <p:spPr>
          <a:xfrm>
            <a:off x="5374116" y="171204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1" name="标题"/>
          <p:cNvSpPr txBox="1"/>
          <p:nvPr>
            <p:custDataLst>
              <p:tags r:id="rId5"/>
            </p:custDataLst>
          </p:nvPr>
        </p:nvSpPr>
        <p:spPr>
          <a:xfrm>
            <a:off x="1210284" y="155605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2" name="正文"/>
          <p:cNvSpPr txBox="1"/>
          <p:nvPr>
            <p:custDataLst>
              <p:tags r:id="rId6"/>
            </p:custDataLst>
          </p:nvPr>
        </p:nvSpPr>
        <p:spPr>
          <a:xfrm>
            <a:off x="1210284" y="199701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患者年龄：50岁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8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7925" y="2029430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9" name="Freeform 488"/>
          <p:cNvSpPr/>
          <p:nvPr>
            <p:custDataLst>
              <p:tags r:id="rId8"/>
            </p:custDataLst>
          </p:nvPr>
        </p:nvSpPr>
        <p:spPr>
          <a:xfrm rot="5400000">
            <a:off x="6147997" y="2015249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0" name="序号"/>
          <p:cNvSpPr txBox="1"/>
          <p:nvPr>
            <p:custDataLst>
              <p:tags r:id="rId9"/>
            </p:custDataLst>
          </p:nvPr>
        </p:nvSpPr>
        <p:spPr>
          <a:xfrm>
            <a:off x="6251992" y="22306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4" name="任意多边形: 形状 2"/>
          <p:cNvSpPr/>
          <p:nvPr>
            <p:custDataLst>
              <p:tags r:id="rId10"/>
            </p:custDataLst>
          </p:nvPr>
        </p:nvSpPr>
        <p:spPr>
          <a:xfrm>
            <a:off x="838200" y="2553454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6" name="Freeform 488"/>
          <p:cNvSpPr/>
          <p:nvPr>
            <p:custDataLst>
              <p:tags r:id="rId11"/>
            </p:custDataLst>
          </p:nvPr>
        </p:nvSpPr>
        <p:spPr>
          <a:xfrm rot="5400000">
            <a:off x="5252564" y="2539273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7" name="序号"/>
          <p:cNvSpPr txBox="1"/>
          <p:nvPr>
            <p:custDataLst>
              <p:tags r:id="rId12"/>
            </p:custDataLst>
          </p:nvPr>
        </p:nvSpPr>
        <p:spPr>
          <a:xfrm>
            <a:off x="5374116" y="2759417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33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7925" y="3072751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4" name="Freeform 488"/>
          <p:cNvSpPr/>
          <p:nvPr>
            <p:custDataLst>
              <p:tags r:id="rId14"/>
            </p:custDataLst>
          </p:nvPr>
        </p:nvSpPr>
        <p:spPr>
          <a:xfrm rot="5400000">
            <a:off x="6147997" y="305924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35" name="序号"/>
          <p:cNvSpPr txBox="1"/>
          <p:nvPr>
            <p:custDataLst>
              <p:tags r:id="rId15"/>
            </p:custDataLst>
          </p:nvPr>
        </p:nvSpPr>
        <p:spPr>
          <a:xfrm>
            <a:off x="6251992" y="327128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13" name="任意多边形: 形状 12"/>
          <p:cNvSpPr/>
          <p:nvPr>
            <p:custDataLst>
              <p:tags r:id="rId16"/>
            </p:custDataLst>
          </p:nvPr>
        </p:nvSpPr>
        <p:spPr>
          <a:xfrm>
            <a:off x="838200" y="3600827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" name="Freeform 488"/>
          <p:cNvSpPr/>
          <p:nvPr>
            <p:custDataLst>
              <p:tags r:id="rId17"/>
            </p:custDataLst>
          </p:nvPr>
        </p:nvSpPr>
        <p:spPr>
          <a:xfrm rot="5400000">
            <a:off x="5252564" y="3587321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5" name="序号"/>
          <p:cNvSpPr txBox="1"/>
          <p:nvPr>
            <p:custDataLst>
              <p:tags r:id="rId18"/>
            </p:custDataLst>
          </p:nvPr>
        </p:nvSpPr>
        <p:spPr>
          <a:xfrm>
            <a:off x="5374116" y="38074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23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7925" y="4116748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4" name="Freeform 488"/>
          <p:cNvSpPr/>
          <p:nvPr>
            <p:custDataLst>
              <p:tags r:id="rId20"/>
            </p:custDataLst>
          </p:nvPr>
        </p:nvSpPr>
        <p:spPr>
          <a:xfrm rot="5400000">
            <a:off x="6147997" y="410256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5" name="序号"/>
          <p:cNvSpPr txBox="1"/>
          <p:nvPr>
            <p:custDataLst>
              <p:tags r:id="rId21"/>
            </p:custDataLst>
          </p:nvPr>
        </p:nvSpPr>
        <p:spPr>
          <a:xfrm>
            <a:off x="6251992" y="4314608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28" name="任意多边形: 形状 27"/>
          <p:cNvSpPr/>
          <p:nvPr>
            <p:custDataLst>
              <p:tags r:id="rId22"/>
            </p:custDataLst>
          </p:nvPr>
        </p:nvSpPr>
        <p:spPr>
          <a:xfrm>
            <a:off x="838200" y="4648876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9" name="Freeform 488"/>
          <p:cNvSpPr/>
          <p:nvPr>
            <p:custDataLst>
              <p:tags r:id="rId23"/>
            </p:custDataLst>
          </p:nvPr>
        </p:nvSpPr>
        <p:spPr>
          <a:xfrm rot="5400000">
            <a:off x="5252564" y="463469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30" name="序号"/>
          <p:cNvSpPr txBox="1"/>
          <p:nvPr>
            <p:custDataLst>
              <p:tags r:id="rId24"/>
            </p:custDataLst>
          </p:nvPr>
        </p:nvSpPr>
        <p:spPr>
          <a:xfrm>
            <a:off x="5374116" y="485551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38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7925" y="5160069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39" name="Freeform 488"/>
          <p:cNvSpPr/>
          <p:nvPr>
            <p:custDataLst>
              <p:tags r:id="rId26"/>
            </p:custDataLst>
          </p:nvPr>
        </p:nvSpPr>
        <p:spPr>
          <a:xfrm rot="5400000">
            <a:off x="6147997" y="514656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40" name="序号"/>
          <p:cNvSpPr txBox="1"/>
          <p:nvPr>
            <p:custDataLst>
              <p:tags r:id="rId27"/>
            </p:custDataLst>
          </p:nvPr>
        </p:nvSpPr>
        <p:spPr>
          <a:xfrm>
            <a:off x="6251992" y="535860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charset="-122"/>
                <a:ea typeface="微软雅黑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</a:endParaRPr>
          </a:p>
        </p:txBody>
      </p:sp>
      <p:sp>
        <p:nvSpPr>
          <p:cNvPr id="43" name="标题"/>
          <p:cNvSpPr txBox="1"/>
          <p:nvPr>
            <p:custDataLst>
              <p:tags r:id="rId28"/>
            </p:custDataLst>
          </p:nvPr>
        </p:nvSpPr>
        <p:spPr>
          <a:xfrm>
            <a:off x="7392555" y="206927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4" name="正文"/>
          <p:cNvSpPr txBox="1"/>
          <p:nvPr>
            <p:custDataLst>
              <p:tags r:id="rId29"/>
            </p:custDataLst>
          </p:nvPr>
        </p:nvSpPr>
        <p:spPr>
          <a:xfrm>
            <a:off x="7392555" y="250956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性别：男性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46" name="标题"/>
          <p:cNvSpPr txBox="1"/>
          <p:nvPr>
            <p:custDataLst>
              <p:tags r:id="rId30"/>
            </p:custDataLst>
          </p:nvPr>
        </p:nvSpPr>
        <p:spPr>
          <a:xfrm>
            <a:off x="1210284" y="2605451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7" name="正文"/>
          <p:cNvSpPr txBox="1"/>
          <p:nvPr>
            <p:custDataLst>
              <p:tags r:id="rId31"/>
            </p:custDataLst>
          </p:nvPr>
        </p:nvSpPr>
        <p:spPr>
          <a:xfrm>
            <a:off x="1210284" y="304574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职业：教师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48" name="标题"/>
          <p:cNvSpPr txBox="1"/>
          <p:nvPr>
            <p:custDataLst>
              <p:tags r:id="rId32"/>
            </p:custDataLst>
          </p:nvPr>
        </p:nvSpPr>
        <p:spPr>
          <a:xfrm>
            <a:off x="7392555" y="31179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49" name="正文"/>
          <p:cNvSpPr txBox="1"/>
          <p:nvPr>
            <p:custDataLst>
              <p:tags r:id="rId33"/>
            </p:custDataLst>
          </p:nvPr>
        </p:nvSpPr>
        <p:spPr>
          <a:xfrm>
            <a:off x="7392555" y="35582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病史：高血压、糖尿病、高血脂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0" name="标题"/>
          <p:cNvSpPr txBox="1"/>
          <p:nvPr>
            <p:custDataLst>
              <p:tags r:id="rId34"/>
            </p:custDataLst>
          </p:nvPr>
        </p:nvSpPr>
        <p:spPr>
          <a:xfrm>
            <a:off x="1210284" y="364742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1" name="正文"/>
          <p:cNvSpPr txBox="1"/>
          <p:nvPr>
            <p:custDataLst>
              <p:tags r:id="rId35"/>
            </p:custDataLst>
          </p:nvPr>
        </p:nvSpPr>
        <p:spPr>
          <a:xfrm>
            <a:off x="1210284" y="408771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症状：头痛、头晕、恶心、呕吐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2" name="标题"/>
          <p:cNvSpPr txBox="1"/>
          <p:nvPr>
            <p:custDataLst>
              <p:tags r:id="rId36"/>
            </p:custDataLst>
          </p:nvPr>
        </p:nvSpPr>
        <p:spPr>
          <a:xfrm>
            <a:off x="7392555" y="41700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3" name="正文"/>
          <p:cNvSpPr txBox="1"/>
          <p:nvPr>
            <p:custDataLst>
              <p:tags r:id="rId37"/>
            </p:custDataLst>
          </p:nvPr>
        </p:nvSpPr>
        <p:spPr>
          <a:xfrm>
            <a:off x="7392555" y="46103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诊断：大脑前动脉近侧段(A1)动脉瘤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4" name="标题"/>
          <p:cNvSpPr txBox="1"/>
          <p:nvPr>
            <p:custDataLst>
              <p:tags r:id="rId38"/>
            </p:custDataLst>
          </p:nvPr>
        </p:nvSpPr>
        <p:spPr>
          <a:xfrm>
            <a:off x="1210284" y="4681965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5" name="正文"/>
          <p:cNvSpPr txBox="1"/>
          <p:nvPr>
            <p:custDataLst>
              <p:tags r:id="rId39"/>
            </p:custDataLst>
          </p:nvPr>
        </p:nvSpPr>
        <p:spPr>
          <a:xfrm>
            <a:off x="1210284" y="51229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治疗方案：手术治疗+药物治疗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56" name="标题"/>
          <p:cNvSpPr txBox="1"/>
          <p:nvPr>
            <p:custDataLst>
              <p:tags r:id="rId40"/>
            </p:custDataLst>
          </p:nvPr>
        </p:nvSpPr>
        <p:spPr>
          <a:xfrm>
            <a:off x="7392555" y="520666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单击添加项标题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57" name="正文"/>
          <p:cNvSpPr txBox="1"/>
          <p:nvPr>
            <p:custDataLst>
              <p:tags r:id="rId41"/>
            </p:custDataLst>
          </p:nvPr>
        </p:nvSpPr>
        <p:spPr>
          <a:xfrm>
            <a:off x="7392555" y="56476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预后：良好，恢复顺利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患者症状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头痛：持续性、搏动性、剧烈疼痛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恶心、呕吐：与头痛同时出现，可能伴有头晕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视觉障碍：视野缺损、视力下降、复视等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意识障碍：嗜睡、昏迷、意识模糊等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癫痫发作：突然出现抽搐、口吐白沫、意识丧失等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颈项强直：颈部肌肉紧张、疼痛，活动受限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31993" y="3198412"/>
            <a:ext cx="6496474" cy="1988866"/>
          </a:xfrm>
        </p:spPr>
        <p:txBody>
          <a:bodyPr wrap="square">
            <a:normAutofit/>
          </a:bodyPr>
          <a:lstStyle/>
          <a:p>
            <a:r>
              <a:rPr lang="zh-CN" altLang="en-US"/>
              <a:t>护理方案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31993" y="712258"/>
            <a:ext cx="6496474" cy="224286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术前护理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评估患者病情，了解患者病史、家族史、生活习惯等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监测患者生命体征，如血压、心率、呼吸等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指导患者进行适当的运动，以增强体质，提高手术耐受性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指导患者进行适当的饮食，以补充营养，提高免疫力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术中护理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监测生命体征：密切关注患者的心率、血压、呼吸等指标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保持呼吸道通畅：及时清除呼吸道分泌物，防止窒息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控制出血：及时处理术中出血情况，保持手术视野清晰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保暖：保持患者体温稳定，防止低体温症的发生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术后护理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饮食指导：鼓励患者进食高蛋白、高纤维、低脂肪的食物，以促进伤口愈合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活动指导：指导患者进行适当的活动，以促进血液循环和伤口愈合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3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心理支持：关注患者的心理状态，给予适当的心理支持和安慰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监测生命体征：密切观察患者的心率、血压、呼吸等生命体征变化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预防感染：保持伤口清洁，定期更换敷料，避免感染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疼痛管理：根据患者疼痛程度，给予适当的止痛药物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https://d.book118.com/987000115120006050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_INDEX" val="-1"/>
  <p:tag name="KSO_WM_UNIT_PRESET_TEXT_LEN" val="0"/>
  <p:tag name="KSO_WM_UNIT_TYPE" val="b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SLIDE_ID" val="custom202332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4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4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4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4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5,&quot;width&quot;:558.690185546875}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3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7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TEMPLATE_CATEGORY" val="custom"/>
  <p:tag name="KSO_WM_TEMPLATE_INDEX" val="2023329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LINE_FORE_SCHEMECOLOR_INDEX" val="5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SHADOW_SCHEMECOLOR_INDEX" val="5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LINE_FORE_SCHEMECOLOR_INDEX" val="8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SHADOW_SCHEMECOLOR_INDEX" val="8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EXT_SHADOW_SCHEMECOLOR_INDEX" val="8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LINE_FORE_SCHEMECOLOR_INDEX" val="5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SHADOW_SCHEMECOLOR_INDEX" val="5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LINE_FORE_SCHEMECOLOR_INDEX" val="8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SHADOW_SCHEMECOLOR_INDEX" val="8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LINE_FORE_SCHEMECOLOR_INDEX" val="5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SHADOW_SCHEMECOLOR_INDEX" val="5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LINE_FORE_SCHEMECOLOR_INDEX" val="8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SHADOW_SCHEMECOLOR_INDEX" val="8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LINE_FORE_SCHEMECOLOR_INDEX" val="5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SHADOW_SCHEMECOLOR_INDEX" val="5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LINE_FORE_SCHEMECOLOR_INDEX" val="8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SHADOW_SCHEMECOLOR_INDEX" val="8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USESOURCEFORMAT_APPLY" val="0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5.5321960449219,&quot;width&quot;:778.5640258789062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0"/>
  <p:tag name="KSO_WM_UNIT_DIAGRAM_ISNUMVISUAL" val="0"/>
  <p:tag name="KSO_WM_UNIT_DIAGRAM_ISREFERUNIT" val="0"/>
  <p:tag name="KSO_WM_UNIT_HIGHLIGHT" val="0"/>
  <p:tag name="KSO_WM_UNIT_ID" val="custom202332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&#10;标题内容"/>
  <p:tag name="KSO_WM_UNIT_TYPE" val="a"/>
  <p:tag name="KSO_WM_UNIT_VALUE" val="14"/>
</p:tagLst>
</file>

<file path=ppt/tags/tag1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7"/>
  <p:tag name="KSO_WM_UNIT_COMPATIBLE" val="1"/>
  <p:tag name="KSO_WM_UNIT_DIAGRAM_ISNUMVISUAL" val="0"/>
  <p:tag name="KSO_WM_UNIT_DIAGRAM_ISREFERUNIT" val="0"/>
  <p:tag name="KSO_WM_UNIT_HIGHLIGHT" val="0"/>
  <p:tag name="KSO_WM_UNIT_ID" val="custom202332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89.xml><?xml version="1.0" encoding="utf-8"?>
<p:tagLst xmlns:p="http://schemas.openxmlformats.org/presentationml/2006/main">
  <p:tag name="KSO_WM_BEAUTIFY_FLAG" val="#wm#"/>
  <p:tag name="KSO_WM_SLIDE_ID" val="custom202332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7"/>
  <p:tag name="KSO_WM_TEMPLATE_MASTER_TYPE" val="0"/>
  <p:tag name="KSO_WM_TEMPLATE_SUBCATEGORY" val="29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2.xml><?xml version="1.0" encoding="utf-8"?>
<p:tagLst xmlns:p="http://schemas.openxmlformats.org/presentationml/2006/main">
  <p:tag name="KSO_WM_TEMPLATE_CATEGORY" val="custom"/>
  <p:tag name="KSO_WM_TEMPLATE_INDEX" val="20233297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1"/>
  <p:tag name="KSO_WM_UNIT_INDEX" val="1_6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2">
      <a:dk1>
        <a:srgbClr val="000000"/>
      </a:dk1>
      <a:lt1>
        <a:srgbClr val="FFFFFF"/>
      </a:lt1>
      <a:dk2>
        <a:srgbClr val="141414"/>
      </a:dk2>
      <a:lt2>
        <a:srgbClr val="FFFFFF"/>
      </a:lt2>
      <a:accent1>
        <a:srgbClr val="FF6A0E"/>
      </a:accent1>
      <a:accent2>
        <a:srgbClr val="FFAB4F"/>
      </a:accent2>
      <a:accent3>
        <a:srgbClr val="92CF4E"/>
      </a:accent3>
      <a:accent4>
        <a:srgbClr val="17D594"/>
      </a:accent4>
      <a:accent5>
        <a:srgbClr val="F84949"/>
      </a:accent5>
      <a:accent6>
        <a:srgbClr val="00B2FF"/>
      </a:accent6>
      <a:hlink>
        <a:srgbClr val="658BD5"/>
      </a:hlink>
      <a:folHlink>
        <a:srgbClr val="A16AA5"/>
      </a:folHlink>
    </a:clrScheme>
    <a:fontScheme name="自定义 41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MiSans</vt:lpstr>
      <vt:lpstr>Calibri Light</vt:lpstr>
      <vt:lpstr>微软雅黑</vt:lpstr>
      <vt:lpstr>Office Theme</vt:lpstr>
      <vt:lpstr>大脑前动脉近侧段(A1)动脉瘤个案护理</vt:lpstr>
      <vt:lpstr>目录</vt:lpstr>
      <vt:lpstr>患者基本信息</vt:lpstr>
      <vt:lpstr>患者年龄</vt:lpstr>
      <vt:lpstr>患者性别</vt:lpstr>
      <vt:lpstr>患者病史</vt:lpstr>
      <vt:lpstr>患者症状</vt:lpstr>
      <vt:lpstr>护理方案</vt:lpstr>
      <vt:lpstr>术前护理</vt:lpstr>
      <vt:lpstr>术中护理</vt:lpstr>
      <vt:lpstr>术后护理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2024-09-23T05:14:42.082</cp:lastPrinted>
  <dcterms:created xsi:type="dcterms:W3CDTF">2024-09-22T21:14:42Z</dcterms:created>
  <dcterms:modified xsi:type="dcterms:W3CDTF">2024-09-22T21:14:44Z</dcterms:modified>
</cp:coreProperties>
</file>