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FF3F2D-57A9-429F-A5FB-838A85DF7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729234-04F4-4BF9-8F9E-BA47EA004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741132-D77F-4327-A5E6-834CEE6EC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E50D62-C621-47F9-B153-3D5E7AE40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D7DBB2-FF9C-415D-ACA6-8144896F4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A7A8FE-A118-44F0-9646-1355C864B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3FAD9F-A8F5-43F8-9B03-79DDF4A79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955EFA-8129-400C-AEF5-F34493BE2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9E17DA-CFE2-463C-9070-31E06E807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3A7CA1-7775-49B5-9654-92D86006F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BA634A-D856-4FB7-A7A3-16CD64D08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00300410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学生会干部述职报告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学生会建设与发展建议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组织并策划了新生迎新晚会，成功吸引了大量新同学参与，增进了彼此之间的了解和交流。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292" r="15292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参与组织了多次志愿服务活动，如义务劳动、环保宣传等，弘扬了奉献精神，增强了同学们的社会责任感。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协助开展校园文化节活动，通过布置展台、宣传推广等方式，提高了活动的知名度和参与度。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积极配合其他部门工作，共同维护学生会的整体形象和利益。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本学期工作概述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369379" y="1610750"/>
            <a:ext cx="2457450" cy="24574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291" y="1610750"/>
            <a:ext cx="2457450" cy="245745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558348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738188" y="2024673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02045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181885" y="2024673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269241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449081" y="3867091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291153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470993" y="3867091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63829" y="1610750"/>
            <a:ext cx="2553871" cy="131513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成功策划并举办了新生杯篮球赛，吸引了众多同学参与，丰富了同学们的课余生活。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888726" y="1610750"/>
            <a:ext cx="2569478" cy="13775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参与筹备并完成了学校年度总结表彰大会，为优秀师生颁发了荣誉证书和奖品，激励了同学们的进取心。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重点工作完成情况</a:t>
            </a:r>
          </a:p>
        </p:txBody>
      </p:sp>
      <p:sp>
        <p:nvSpPr>
          <p:cNvPr id="35" name="AutoShape 35"/>
          <p:cNvSpPr/>
          <p:nvPr/>
        </p:nvSpPr>
        <p:spPr>
          <a:xfrm>
            <a:off x="1957021" y="4386298"/>
            <a:ext cx="2552700" cy="11712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组织开展了“书香校园”读书活动，通过推荐优秀书籍、举办读书分享会等形式，激发了同学们的阅读兴趣和热情。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7830517" y="4406623"/>
            <a:ext cx="2552700" cy="141997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积极响应学校号召，组织同学们参与了“学雷锋”志愿服务月活动，为社会做出了积极贡献。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由于时间安排不当，原计划开展的文艺比赛未能如期举行。改进措施：提前规划并预留足够的时间，确保各项活动顺利进行。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部分志愿服务活动参与度不高，原因在于宣传力度不够。改进措施：加大宣传力度，通过多种渠道进行推广，吸引更多同学参与。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4231" b="142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1709" b="1170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在与部分部门沟通协作上存在不足，导致一些工作进展缓慢。改进措施：加强与其他部门的沟通与协作，建立良好的工作关系，提高工作效率。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未完成工作的原因和改进措施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自我评估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6777" r="67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工作成果与收获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组织协调能力提升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通过多次活动的组织，我的组织协调能力得到了明显提升，能够更加高效地协调团队成员，确保活动顺利进行。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沟通能力增强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在日常工作中，我积极与团队成员沟通交流，有效解决了许多问题，沟通能力得到了加强。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领导能力提升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在担任学生会干部期间，我学会了如何更好地发挥领导力，带领团队朝着共同的目标前进。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在某些时候，我对时间的管理不够充分，导致工作进度受到影响。未来需要更加注重时间管理，提高工作效率。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500" r="15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时间管理不够高效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在面对一些突发事件时，我的决策能力有待提高。需要加强这方面的训练，提高应对突发情况的能力。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决策能力待加强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469" r="5469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在和团队成员沟通时，有时表达不够清晰，容易造成误解。未来需改进沟通方式，确保信息传递准确无误。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沟通方式需改进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工作中的不足与反思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未来将更加注重团队建设，提升团队协作效率，共同完成更多工作任务。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强化团队协作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125" r="19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提升个人能力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833" r="3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创新工作方法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通过不断学习和实践，提高自己的组织、协调、沟通和领导能力。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探索新的工作方法，优化工作流程，提高工作效率和质量。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未来工作规划与目标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团队协作与沟通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https://d.book118.com/987003004101006034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2024-09-08T10:01:32.352</cp:lastPrinted>
  <dcterms:created xsi:type="dcterms:W3CDTF">2024-09-08T02:01:32Z</dcterms:created>
  <dcterms:modified xsi:type="dcterms:W3CDTF">2024-09-08T02:01:34Z</dcterms:modified>
</cp:coreProperties>
</file>