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97A8E-765E-4898-AAA9-24C38A761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F32B7-0763-44E1-A11F-8A17EDC17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6A759-E853-4555-A962-6531110E6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171B3-E1CB-4CB1-9248-CE173BC94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16A01-15FE-4205-8888-9E78E79C4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989182-A9FF-423B-B63E-488D5086D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B7F20-0AA8-4E9F-9758-77121A99D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8102B-BA2F-4D64-B29F-8FFF3CCB8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66DB3-B1E6-4D68-85BB-C0DC9A605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67FC2-6A30-450A-9BE3-230C960B3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5EFCC-3837-4F31-9B87-1E2838D2F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10116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安全生产管理制度的安全问题解决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安全生产管理制度现状及问题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安全问题解决策略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安全问题解决实践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安全问题解决效果评估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预防生产安全事故的发生，保障员工生命财产安全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促进企业安全生产管理的规范化和科学化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提高企业安全生产水平和综合竞争力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明确各级管理人员和员工的安全职责和权利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规范生产过程中的安全操作和行为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建立健全的安全生产管理体系，形成长效机制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加强安全教育和培训，提高员工安全意识和技能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安全生产管理制度现状及问题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企业安全生产主体责任得到落实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企业普遍建立了安全生产责任制，明确了各级管理人员和操作人员的安全职责。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安全生产法规体系基本形成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我国已初步建立起以《安全生产法》为核心的安全生产法规体系，涵盖了安全生产的各个方面。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安全生产监管体制逐步健全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各级政府设立了安全生产监管机构，配备了专职监管人员，对安全生产实施监督管理。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监管力量不足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部分地区和行业的安全生产监管力量薄弱，难以实现对企业的有效监管。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企业主体责任落实不到位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部分企业存在重生产轻安全的现象，安全生产责任制形同虚设。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法规体系尚不完善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部分领域的安全生产法规存在空白或滞后，不能满足当前安全生产的需要。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法规制定滞后于实践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随着经济社会的发展，新的安全问题不断涌现，而相关法规的制定往往滞后于实践。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监管体制不顺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部分地区和行业的安全生产监管机构设置不合理，职责不清，导致监管效率低下。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企业安全意识不强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部分企业管理人员和员工安全意识淡薄，缺乏必要的安全知识和技能培训。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安全问题解决策略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制定完善安全生产规章制度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结合企业实际，制定安全生产规章制度和操作规程，确保员工有章可循、有规可依。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加强安全生产监管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建立安全生产监管机构，配备专职安全管理人员，对企业安全生产进行全面监管。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建立健全安全生产责任制度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明确各级管理人员和员工的安全生产职责，形成责任到人、层层落实的安全生产管理体系。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完善安全生产管理制度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实施安全培训计划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针对不同岗位和工种，制定安全培训计划，确保员工掌握必要的安全生产知识和技能。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建立安全培训档案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对员工参加安全培训的情况进行记录和管理，作为员工晋升和奖惩的依据。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开展安全生产宣传教育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通过宣传栏、安全标语、安全手册等多种形式，普及安全生产知识，提高员工安全意识。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加强安全教育和培训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https://d.book118.com/987010116034006041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2024-09-13T22:07:46.712</cp:lastPrinted>
  <dcterms:created xsi:type="dcterms:W3CDTF">2024-09-13T14:07:46Z</dcterms:created>
  <dcterms:modified xsi:type="dcterms:W3CDTF">2024-09-13T14:07:48Z</dcterms:modified>
</cp:coreProperties>
</file>