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88FD-CA71-4498-8044-BEA35EBB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5746A-C304-4AD6-BB84-CCBCEF0B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07492-7714-45DC-8105-101497DB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F435C-18EA-45A6-8FA2-6BDF4E71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ABE74-6DF1-437D-A3A4-04FA0B0D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26DB3-9B09-44E8-8549-6461C39F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BA377-D24A-49FB-B51F-DE86EE37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A027-7FCF-4942-893A-9B6C93A86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A8D18-9DE0-498C-9B9F-C0F722E2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4EFAA-4962-4C90-8ADC-85FC660B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463BA-5F13-4765-89DA-96969D8EF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12156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外科术后护理常规\n## 1.胸外科术后护理概述\n### 1.1胸外科手术种类及术后护理的重要性\n### 1.2术后护理的目标和原则\n### 1.3术后护理的团队协作与沟通\n## 2.胸外科术后一般护理措施\n### 2.1术后体位与舒适度的维护\n### 2.2术后疼痛管理与药物使用\n### 2.3术后呼吸道管理与排痰方法\n## 3.胸外科术后并发症的预防与护理\n### 3.1术后出血与血胸的预防与护理\n### 3.2术后肺部感染的预防与护理\n### 3.3术后胸腔积液与脓胸的预防与护理\n## 4.胸外科术后特殊护理需求\n### 4.1老年患者的术后护理\n### 4.2小儿患者的术后护理\n### 4.3合并其他疾病患者的术后护理\n## 5.胸外科术后患者康复指导\n### 5.1术后恢复期的康复锻炼与指导\n### 5.2术后心理护理与支持\n### 5.3术后定期复查与随访计划\n## 6.胸外科术后护理质量评估与持续改进\n### 6.1术后护理质量评价指标与方法\n### 6.2术后护理过程中的问题识别与改进\n### 6.3术后护理团队的教育与培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胸外科术后护理常规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胸外科术后护理概述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胸外科手术种类繁多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胸壁手术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胸腔镜手术等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术后护理的重要性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缩短住院时间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胸外科手术种类及术后护理的重要性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术后护理的目标和原则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全面评估患者状况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持续改进护理质量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团队协作与沟通的重要性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团队协作与沟通的策略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建立多学科护理团队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制定明确的护理计划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定期召开护理会议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鼓励患者及家属参与护理过程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术后护理的团队协作与沟通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胸外科术后一般护理措施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术后体位与舒适度的维护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术后体位的摆放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仰卧位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侧卧位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半坐卧位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舒适度维护的措施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使用枕头支撑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防止压疮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疼痛评估与记录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采用量化评估方法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记录疼痛评分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药物使用原则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遵循用药时间和剂量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观察药物疗效和副作用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术后呼吸道管理与排痰方法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定期拍背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使用振动排痰器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湿化气道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鼓励患者咳嗽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胸外科术后并发症的预防与护理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术后出血与血胸的预防与护理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注意观察引流液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密切观察生命体征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加强呼吸道管理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鼓励患者早期活动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观察患者体温和呼吸状况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定期检查肺部体征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术后肺部感染的预防与护理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保持胸腔引流管通畅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注意观察引流液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及时发现并处理胸腔积液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密切观察生命体征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术后胸腔积液与脓胸的预防与护理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https://d.book118.com/987012156153006043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胸外科术后护理常规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2024-09-17T21:22:22.332</cp:lastPrinted>
  <dcterms:created xsi:type="dcterms:W3CDTF">2024-09-17T13:22:22Z</dcterms:created>
  <dcterms:modified xsi:type="dcterms:W3CDTF">2024-09-17T13:22:24Z</dcterms:modified>
</cp:coreProperties>
</file>