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C79FF7-0F05-49B7-8808-5116048A23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C5B7E1-2C1B-4522-AC49-5E42CFA195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368BD1-B879-42F1-960D-01589C2EE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88615F-F15A-4176-BAAF-93C130B0CA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A178C7-1F70-466B-933B-147970C25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AFA071-4AE0-4AB0-946C-50A572561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F15438-50C3-4D9E-BBFE-F7DB829190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E3198F-0667-45F5-91A2-3A16FE38DE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5CF956-4875-485A-8FC5-078DDECBF0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D20361-D717-46AF-B0AE-83174CF81B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3BB430-D4CF-468C-80B6-FEC81B581C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7014105015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股权投资项目可行性研究报告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市场分析与需求预测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项目技术与产品方案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项目组织管理与实施计划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投资估算与资金筹措方案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经济效益评价与社会效益分析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风险因素识别与应对策略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分析当前宏观经济形势，包括经济增长速度、通货膨胀率、利率水平等因素。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宏观经济环境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0811" r="3081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行业市场状况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771" r="15771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企业经营状况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研究项目所在行业的市场规模、竞争格局、发展趋势等。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介绍被投资企业的基本情况，包括企业历史、经营范围、财务状况等。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股权投资定义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解释股权投资的含义，即投资者通过购买企业股份获得企业所有权和经营权的一种方式。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股权投资类型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介绍不同类型的股权投资，如天使投资、风险投资、私募股权投资等。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股权投资风险与收益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分析股权投资的风险和收益特点，包括市场风险、管理风险、退出风险等。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股权投资基本概念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明确本次可行性研究的目的，即为投资决策提供科学依据，降低投资风险，提高投资效益。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阐述本次研究的重要性和必要性，包括促进企业发展、推动行业进步、增加就业机会等方面的意义。同时，对于投资者而言，本研究也有助于其更好地了解被投资企业和行业，做出明智的投资决策。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t="5389" b="538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市场分析与需求预测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792" r="15792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确定目标市场范围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根据产品或服务的特性，确定适合的销售区域和行业领域。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目标市场特征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分析目标市场的消费者群体特征，包括年龄、性别、职业、收入等。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市场容量评估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评估目标市场的潜在需求量和市场容量，为投资决策提供依据。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行业竞争格局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分析所在行业的竞争状况，包括市场集中度、竞争激烈程度等。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主要竞争者分析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识别主要竞争对手，分析其产品或服务特点、市场份额、营销策略等。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潜在进入者分析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评估潜在进入者对行业竞争格局的影响，以及可能带来的市场机会。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竞争格局及主要参与者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结合历史数据和市场调研，预测未来市场需求的变化趋势。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市场需求预测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分析消费者的购买行为、消费习惯和消费心理，为产品研发和营销策略提供参考。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消费者行为分析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关注行业发展动态和政策变化，分析其对市场需求的影响。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行业发展趋势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市场需求预测及趋势分析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项目技术与产品方案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8" r="33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明确技术的获取途径，包括自主研发、技术引进、合作开发等，确保技术的可靠性和稳定性。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对所选技术进行行业内外对比，分析其领先程度、创新点及未来发展趋势，确保技术具有竞争优势。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技术来源及先进性评估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先进性评估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技术来源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产品方案设计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详细介绍产品的设计理念、功能定位、结构特点等，确保产品符合市场需求和消费者喜好。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从产品的创新性、实用性、美观性等方面进行分析，突出产品的独特卖点和竞争优势。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产品方案设计与特点分析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997" r="2199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概述产品的生产工艺流程，包括原材料采购、加工制造、装配测试等环节，确保生产过程的顺畅和高效。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生产工艺流程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对生产过程中的关键工艺进行详细介绍，包括技术难点、解决方案等，确保产品质量的稳定和可靠。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关键工艺说明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生产工艺流程简介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项目组织管理与实施计划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根据项目需求，合理配置投资、行业研究、风险控制等领域的专业人员，提供全方位的专业支持。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建立高效的沟通协作机制，确保各部门之间的信息畅通，提高决策效率。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8016" r="8016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1915" b="191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493" r="4493"/>
          <a:stretch>
            <a:fillRect/>
          </a:stretch>
        </p:blipFill>
        <p:spPr>
          <a:xfrm>
            <a:off x="8486660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设立专门的项目管理团队，包括项目经理、财务专员、法务专员等核心成员，确保项目顺利推进。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组织架构设置及人员配置方案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7708" r="27708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5796" r="15796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制定详细的项目实施计划，明确各阶段的时间节点、任务目标和工作重点。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合理安排项目资金的使用计划，确保资金的及时到位和高效利用。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建立项目进度监控机制，定期对项目实施情况进行评估和调整，确保项目按计划推进。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项目实施进度安排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https://d.book118.com/987014105015006052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2024-09-25T12:10:13.976</cp:lastPrinted>
  <dcterms:created xsi:type="dcterms:W3CDTF">2024-09-25T04:10:13Z</dcterms:created>
  <dcterms:modified xsi:type="dcterms:W3CDTF">2024-09-25T04:10:15Z</dcterms:modified>
</cp:coreProperties>
</file>