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7A575-539A-458F-8FA5-EEA7AC278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10A04-90E4-4F27-92B9-F4A825A4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31246-AC34-4B5E-A0B7-183D559A6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AD20C-43C7-414D-AF49-D1832581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9706A-9CEE-4FC4-A90C-4FFEDEFEA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B132F-A8BB-4748-B7A8-61DFDCBF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475F7-1E29-4519-98C5-DAECB1E3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6919A-C41D-43C1-95B7-4755F8284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A952E-AD4C-4C4C-96A8-DBBBE443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FDEA-4CAC-4138-87C9-9952CF4C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28C9D-AD12-4DCE-A271-5464DEEB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1602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《药物对血压的影响》ppt课件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药物与血压的关系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常见降压药物介绍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药物对血压影响的临床研究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如何合理选用降压药物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药物与血压管理的展望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药物与血压的关系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11" b="12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药物对血压的直接影响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降压药的作用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降压药是直接作用于血压的药物，通过扩张血管、减少心脏输出等方式降低血压。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利尿剂的作用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利尿剂通过促进排尿和减少血容量来降低血压，是常见的降压药物之一。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β受体拮抗剂的作用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β受体拮抗剂通过抑制肾上腺素受体的活性，减慢心率和降低心输出量来降低血压。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非甾体抗炎药的影响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非甾体抗炎药如布洛芬、阿司匹林等，长期使用可能导致水钠潴留，从而升高血压。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其他药物的影响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某些抗生素、口服避孕药等也可能对血压产生影响。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激素类药物如肾上腺素、去甲肾上腺素等，能够刺激心脏和血管收缩，导致血压升高。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药物对血压的间接影响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药物通过与机体内的靶点结合，发挥药理作用，从而影响血压。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药理作用机制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受体机制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药物在体内的代谢过程中，可能产生具有生物活性的代谢产物，这些产物也可能对血压产生影响。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药物通过与体内的受体结合，调节信号转导通路，从而影响血压。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药物对血压的影响机制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常见降压药物介绍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187" r="131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通过增加尿量排出，减少血容量，降低血压。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类降压药是常见的降压药物之一，主要通过增加尿量排出，减少血容量，降低血压。这类药物适用于轻度和中度高血压患者，尤其适用于老年人、肥胖或盐摄入过多的人群。常见的利尿剂类降压药有氢氯噻嗪、吲达帕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利尿剂类降压药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通过抑制肾上腺素受体的兴奋，降低心脏输出和收缩压。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类降压药主要通过抑制肾上腺素受体的兴奋，降低心脏输出和收缩压。这类药物适用于中度和重度高血压患者，尤其适用于心率较快、伴有冠心病或心绞痛的高血压患者。常见的β受体拮抗剂类降压药有普萘洛尔、阿替洛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β受体拮抗剂类降压药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通过抑制ACE酶的活性，减少血管紧张素Ⅱ的生成，降低血压。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类降压药主要通过抑制ACE酶的活性，减少血管紧张素Ⅱ的生成，降低血压。这类药物适用于各种程度的高血压患者，尤其适用于伴有心力衰竭、心肌梗死、蛋白尿等严重疾病的高血压患者。常见的ACE抑制剂类降压药有卡托普利、依那普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ACE抑制剂类降压药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Angiotensin II 受体拮抗剂类降压药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通过阻断血管紧张素Ⅱ受体的作用，扩张血管，降低血压。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Angiotensin II 受体拮抗剂类降压药主要通过阻断血管紧张素Ⅱ受体的作用，扩张血管，降低血压。这类药物适用于各种程度的高血压患者，尤其适用于伴有糖尿病、慢性肾病等慢性疾病的高血压患者。常见的Angiotensin II 受体拮抗剂类降压药有氯沙坦、缬沙坦等。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其他常见的降压药物包括钙通道拮抗剂、α受体拮抗剂等。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几种常见的降压药物外，还有钙通道拮抗剂、α受体拮抗剂等其他降压药物。这些药物的作用机制和适应症略有不同，但都用于降低血压，缓解高血压症状。在使用这些药物时，应根据患者的具体情况和医生的建议进行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其他降压药物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https://d.book118.com/987016026101006031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2024-09-03T17:51:39.458</cp:lastPrinted>
  <dcterms:created xsi:type="dcterms:W3CDTF">2024-09-03T09:51:39Z</dcterms:created>
  <dcterms:modified xsi:type="dcterms:W3CDTF">2024-09-03T09:51:41Z</dcterms:modified>
</cp:coreProperties>
</file>