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95E083-83B5-444F-A468-0A3A81026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7FC68B-9CD4-4B28-9DF5-4F9E10F7EE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A92227-3595-497C-852A-DE7CA390A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C70F21-E23F-4436-BEAE-22AE963AB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FFAA9A-2F1D-4073-BB7C-838F802A29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4F5921-D5F8-4482-84AB-A7D903A191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46D9FB-4DE3-4C56-9DCD-B8BD01C3E4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2261DB-9D32-4CD8-B51F-6BF20027BD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BCDCC0-E210-434E-BE4A-2B67F3662E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6B8F7C-7C08-4D8B-9DE5-1A8351629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D31EC-1AFA-4CC1-AFF5-673B17E1D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02000212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混合运算解决问题课件</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混合运算基础知识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混合运算在生活中的应用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混合运算的解题技巧</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混合运算的练习与巩固</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混合运算的易错点与难点解析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混合运算基础知识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911" r="3191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混合运算是指在一个数学表达式中同时包含加、减、乘、除等多种运算的运算。</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混合运算是一种基本的数学运算，是数学学习和实际生活中必不可少的一部分，能够解决多种实际问题。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概念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在进行混合运算时，需要遵循先乘除后加减的顺序，同时需要注意括号内的运算优先级最高。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在进行混合运算时，需要按照先乘除后加减的顺序进行，如果有括号则先进行括号内的运算。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混合运算的规则和顺序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顺序</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规则</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常见错误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在进行混合运算时，常见的错误包括运算顺序错误、括号使用不当、运算符号混淆等。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纠正方法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不同的错误，可以采用不同的纠正方法。例如，对于运算顺序错误，需要重新检查运算顺序是否正确；对于括号使用不当，需要检查括号是否正确配对和嵌套；对于运算符号混淆，需要仔细核对每个运算符是否使用正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混合运算的常见错误与纠正方法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混合运算在生活中的应用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购物中的混合运算主要涉及价格计算和找零。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在购物时，我们经常需要进行加、减、乘、除等多种运算，例如计算商品总价、找零等。混合运算在生活中非常常见，能够帮助我们快速准确地完成这些计算。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购物中的混合运算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时间计算中的混合运算主要涉及时间加减和日期间的关系。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安排日程、计划活动或计算时间差时，我们经常需要进行混合运算。例如，计算两个时间点之间的时间差，或将一个时间段加到另一个时间点上。掌握时间计算中的混合运算有助于我们更好地管理时间和安排活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时间计算中的混合运算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面积计算中的混合运算主要涉及面积和周长的计算。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建筑、园艺等领域，我们经常需要计算物体的面积和周长。这些计算通常涉及混合运算，如矩形面积（长×宽）和圆的周长（2πr）等。掌握面积计算中的混合运算有助于我们更好地理解和解决与几何图形相关的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面积计算中的混合运算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混合运算在其他生活场景中也有广泛的应用，如金融、体育等。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金融领域，如股票交易、投资理财等，我们需要进行收益率、成本等计算，这些都需要混合运算的技能。在体育领域，如篮球、足球等运动中，我们需要进行得分、时间等计算，同样需要混合运算的技能。因此，掌握混合运算对于解决生活中的各种问题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其他生活场景中的应用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混合运算的解题技巧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https://d.book118.com/987020002120006050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2024-09-23T05:18:51.121</cp:lastPrinted>
  <dcterms:created xsi:type="dcterms:W3CDTF">2024-09-22T21:18:51Z</dcterms:created>
  <dcterms:modified xsi:type="dcterms:W3CDTF">2024-09-22T21:18:53Z</dcterms:modified>
</cp:coreProperties>
</file>