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A1E2267-9894-42DF-9152-2519E9E047E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172AB-D286-4C8A-94EB-691F570BE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2C8FB-7112-48E2-9580-FC660FE7B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90BAC-0DB2-44B4-902F-32862E305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95617-D235-4D3F-8598-7B585AD5D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AFAA99-DAE5-45B9-AFA2-0EFEDAB70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60BB19-F2C4-4498-8637-95845ACD0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1CC158-D204-422E-9DB2-8B6427B99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775B5-D2DA-41A5-8BB2-A4CDF1CB4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FAF12-F512-4AB3-8909-E7BAADBD0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947BA-B703-4227-9EAA-CFCFCD416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3EA42-5FF5-4CDB-B01E-FE6FA7BCF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D4EFFDA-0B93-4E58-8639-BF1C0C8F7D5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672CE60-AF52-4AA5-A05F-790D5980C8D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25140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企业风险管理责任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企业风险管理的重要性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企业风险管理的框架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企业风险管理的实施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企业风险管理的挑战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企业风险管理的落地与实践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企业风险管理的重要性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企业风险管理概述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企业风险管理是指企业采取的明确定义、识别、评估、应对和监控风险的过程，以实现企业目标和使命。这一过程需要全员参与，确保风险责任明确，及时识别风险，并科学评估风险。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企业风险管理的价值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减少经营风险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降低企业面临的不确定性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确保企业持续发展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提高企业的稳定性和可持续性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抓住市场机遇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帮助企业把握机遇，规避风险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风险责任明确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明确风险责任分工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建立风险责任制度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风险识别及时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发现问题立即上报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快速应对风险事件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风险评估科学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科学评估风险影响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制定合理风险评估标准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企业风险管理的原则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全员参与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共同参与风险管理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形成风险防控氛围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企业风险管理的流程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全面梳理企业风险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风险识别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采取有效应对措施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风险应对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科学评估风险影响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风险管理对于企业的可持续发展至关重要。通过全员参与、风险责任明确、风险识别及时和科学评估等原则，企业可以有效降低不确定性，提高稳定性，抓住机遇，规避风险。建议企业在风险管理过程中注重流程管理，持续改进，确保企业的长期发展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企业风险管理的框架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COSO</a:t>
            </a: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框架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COSO</a:t>
            </a: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框架是企业风险管理的重要标准之一。其中包括控制环境、风险评估、控制活动、信息与通讯以及监控活动等五大要素。通过</a:t>
            </a: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COSO</a:t>
            </a: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框架，企业可以建立完善的风险管理体系，确保业务的稳健运行。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en-US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ISO 31000</a:t>
            </a: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包括综合性、全面性、系统性等原则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风险管理原则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规范风险管理的基本框架结构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风险管理框架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包括风险识别、评估、应对等各个阶段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风险管理过程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评估风险管理有效性和实施绩效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风险管理绩效评估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ERM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框架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明确企业所面临的各类风险及其潜在影响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定义风险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评估风险的概率和影响程度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识别潜在风险事件和情境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识别风险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风险管理引导战略调整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风险管理发现风险后，可以帮助企业及时调整战略方向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风险管理支持战略创新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风险管理可以为企业提供创新的思路，推动战略创新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企业风险管理与战略规划的关系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风险管理促进战略实施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通过风险管理，企业能够更好地执行战略计划，降低不确定性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企业风险管理的重要性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风险管理是企业管理中至关重要的一环，它能够帮助企业识别、评估和应对各种内部和外部风险，保障企业稳健发展。只有建立健全的风险管理机制，企业才能更好地应对市场变化和挑战，实现长期可持续发展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风险管理的步骤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识别潜在风险及其来源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风险识别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评估风险的概率和影响程度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制定应对风险的具体措施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风险应对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企业风险管理实践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企业风险管理不仅仅是理论框架，更需要落实到实际操作中。在实践中，企业需要根据具体情况制定风险管理策略，并定期进行风险评估和调整，以应对不断变化的市场环境和风险挑战。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企业风险管理的实施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风险管理政策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建立企业风险管理框架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制定风险管理政策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执行风险管理计划和程序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实施风险管理政策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确保全员知晓公司风险管理政策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传达风险管理政策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风险识别与评估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识别潜在风险因素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初步识别风险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深入调查和评估各项风险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详细识别风险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确定风险严重程度和可能性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风险转移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将风险转移给其他实体或保险公司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风险减轻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减少风险对企业的影响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风险应对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风险规避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采取行动避免潜在风险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https://d.book118.com/987025140012006055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企业风险管理责任</vt:lpstr>
      <vt:lpstr>目录</vt:lpstr>
      <vt:lpstr>第1章 企业风险管理的重要性</vt:lpstr>
      <vt:lpstr> </vt:lpstr>
      <vt:lpstr>企业风险管理的价值</vt:lpstr>
      <vt:lpstr>企业风险管理的原则</vt:lpstr>
      <vt:lpstr>企业风险管理的流程</vt:lpstr>
      <vt:lpstr>总结</vt:lpstr>
      <vt:lpstr>第2章 企业风险管理的框架</vt:lpstr>
      <vt:lpstr> </vt:lpstr>
      <vt:lpstr>ISO 31000标准</vt:lpstr>
      <vt:lpstr>ERM框架</vt:lpstr>
      <vt:lpstr>企业风险管理与战略规划的关系</vt:lpstr>
      <vt:lpstr>企业风险管理的重要性</vt:lpstr>
      <vt:lpstr>风险管理的步骤</vt:lpstr>
      <vt:lpstr> </vt:lpstr>
      <vt:lpstr>第3章 企业风险管理的实施</vt:lpstr>
      <vt:lpstr>风险管理政策</vt:lpstr>
      <vt:lpstr>风险识别与评估</vt:lpstr>
      <vt:lpstr>风险应对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2024-09-29T14:57:25.166</cp:lastPrinted>
  <dcterms:created xsi:type="dcterms:W3CDTF">2024-09-29T06:57:25Z</dcterms:created>
  <dcterms:modified xsi:type="dcterms:W3CDTF">2024-09-29T06:57:27Z</dcterms:modified>
</cp:coreProperties>
</file>