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3CA68E-35B1-4CEB-B79B-5F45F0B29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5C008C-A91F-4AC2-AA1F-A5ADB19C6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CF957D-A1CD-4F73-8025-4159CDD69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F64B91-B878-4C53-BBC7-322D6C4E5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57CFE7-DC7C-4563-8AE3-66C333AC5A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159E0F-7CD3-454F-A6F2-E530CBA580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AA3B5B-C562-421B-94D2-2F4DD9FD37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598C8-90B5-4BA2-8CD7-99C46C2B75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7849BA-13EF-4E97-BE99-757D45751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48617-D9A3-4181-9393-E190F5CC0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77B5E6-4FC5-41B4-A82F-60526EBD0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26121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心理危机评估培训的持续发展与改进</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2024-01-16</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心理危机评估培训现状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持续发展与改进的必要性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持续发展与改进的具体措施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面临的挑战和解决方案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未来展望与发展趋势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提升心理危机评估能力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随着社会压力增加，心理危机事件频发，提升相关人员的心理危机评估能力至关重要。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推动培训专业化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心理危机评估培训需要专业化、系统化的课程设计，以确保培训效果和质量。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适应时代需求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随着心理学理论和技术的发展，心理危机评估培训需要不断更新和完善，以适应时代需求。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培训效果评估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分析心理危机评估培训的效果，包括学员的反馈、知识技能的掌握情况等。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培训改进与发展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探讨心理危机评估培训的改进方向和发展趋势，如引入新技术、拓展应用领域等。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培训内容与课程设计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介绍心理危机评估培训的课程设计、教学内容及教学方法。</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心理危机评估培训现状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心理危机评估培训主要包括理论知识、评估技能和实践操作三个方面。其中，理论知识包括心理危机的基本概念、评估原则和方法等；评估技能包括沟通技巧、情绪管理和危机干预等；实践操作则通过模拟演练、案例分析等方式进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培训内容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心理危机评估培训主要采用线上和线下相结合的方式。线上培训通过视频课程、在线讲座等形式进行，具有灵活性和便捷性；线下培训则通过集中授课、小组讨论、角色扮演等形式进行，更具互动性和实践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培训形式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培训内容与形式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125" r="13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心理危机评估培训的对象主要包括心理咨询师、心理健康教师、社会工作者等从事心理健康相关工作的人员。此外，一些企业和组织也会对员工进行心理危机评估培训，以提高员工的心理素质和应对能力。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心理危机评估培训的师资一般具备心理学、教育学、社会学等相关学科背景和丰富的实践经验。他们不仅具备扎实的理论知识，还能够灵活运用各种评估技能和方法，为学员提供有效的指导和支持。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培训师资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培训对象与师资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评估指标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心理危机评估培训的评估指标主要包括学员的理论知识掌握程度、评估技能提升程度、实践操作能力和培训满意度等。此外，还可以通过学员的反馈和建议来了解培训效果，为后续改进提供参考。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心理危机评估培训的评估方法主要包括问卷调查、考试、模拟演练和案例分析等。其中，问卷调查可以了解学员对培训的整体满意度和改进建议；考试可以检验学员对理论知识的掌握程度；模拟演练和案例分析则可以检验学员的实践操作能力和问题解决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持续发展与改进的必要性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3" r="16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随着社会压力增加，心理健康问题日益突出，对心理危机评估服务的需求也相应增长。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心理健康服务需求增长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心理危机评估服务需要覆盖不同年龄、性别、文化背景的人群，培训内容和方式需适应这种多样化。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服务对象多样化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随着互联网技术的发展，远程心理危机评估和培训成为可能，需要探索新的服务模式和培训方式。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服务模式创新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适应心理健康服务需求变化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心理危机评估理论和技术不断发展，培训内容需要及时更新，反映最新研究成果和实践经验。</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培训内容更新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针对不同学员的需求和特点，采用多种培训方式，如案例分析、角色扮演、小组讨论等，提高培训的互动性和实效性。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培训方式改进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建立科学的培训效果评估机制，对培训过程和结果进行定期评估，及时发现问题并改进。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培训效果评估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提升培训质量和效果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通过培训促进不同领域、不同背景的心理危机评估专家之间的交流与合作，推动学术发展。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促进学术交流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推广最佳实践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培养专业人才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将心理危机评估领域的最佳实践通过培训进行推广，提高整个领域的服务水平和质量。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通过持续的培训和发展，培养一批具备专业知识和技能的心理危机评估人才，满足社会需求。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推动心理危机评估领域发展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https://d.book118.com/987026121016006035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2024-09-09T08:48:41.844</cp:lastPrinted>
  <dcterms:created xsi:type="dcterms:W3CDTF">2024-09-09T00:48:41Z</dcterms:created>
  <dcterms:modified xsi:type="dcterms:W3CDTF">2024-09-09T00:48:44Z</dcterms:modified>
</cp:coreProperties>
</file>