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3A7BB-016F-43A3-86D6-3E33485A9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5407A-84C0-49C2-A609-75F7937C0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F091D-C3E6-4234-920F-5F14D6D09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23E1E-845D-48DE-ABD1-6E6D1CA18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DA6DDD-8A32-4C7D-910A-34244F9F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07CEB0-39EB-4CA7-85B9-94C67FCD3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C8E7F-9428-44D7-84AB-39200F4DC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47DC6-F5CA-4A7A-8886-ED320DC61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7334B-0E1C-40AA-86A9-DE93B9430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B3BEE-D881-4B03-BE8D-FF647439B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F16E9-5302-42F0-987D-C2E8899B6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26154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摄影插图在出版物中的视觉呈现与设计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摄影插图的视觉呈现与出版物设计的关系
 摄影插图在出版物中的视觉功能与表达作用
 摄影插图的选择与运用原则
 摄影插图在不同出版物类型中的应用特点
 摄影插图与其他插图形式的比较与互补
 摄影插图在出版物版式设计中的作用
 摄影插图的修饰和加工技术在出版物设计中的应用
 摄影插图在增强出版物视觉吸引力与传播效果中的作用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摄影插图的视觉呈现与出版物设计的关系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摄影插图在出版物中的视觉呈现与设计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摄影插图的视觉呈现与出版物设计的关系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摄影插图的视觉风格应与出版物的设计风格保持一致，以创造和谐统一的视觉体验。</a:t>
            </a:r>
          </a:p>
          <a:p>
            <a:r>
              <a:t>2. 摄影插图的颜色、构图、元素和质感应与出版物的设计元素相呼应，形成视觉上的连贯性。</a:t>
            </a:r>
          </a:p>
          <a:p>
            <a:r>
              <a:t>3. 摄影插图应与出版物的文字内容相匹配，以增强读者对内容的理解和记忆。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摄影插图的视觉呈现与出版物设计的对比性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摄影插图与出版物设计的对比可以创造视觉上的冲击力和吸引力，使读者产生强烈的印象。</a:t>
            </a:r>
          </a:p>
          <a:p>
            <a:r>
              <a:t>2. 摄影插图与出版物设计的对比可以通过颜色、构图、元素和质感等元素来实现。</a:t>
            </a:r>
          </a:p>
          <a:p>
            <a:r>
              <a:t>3. 摄影插图与出版物设计的对比应适度，以免喧宾夺主，影响读者对内容的关注。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摄影插图的视觉呈现与出版物设计的统一性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摄影插图的视觉呈现与出版物设计的关系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摄影插图在出版物中的分布和排列应具有节奏感，以引导读者的视觉流动和阅读节奏。</a:t>
            </a:r>
          </a:p>
          <a:p>
            <a:r>
              <a:t>2. 摄影插图的大小、形状、颜色和位置等元素可以用来创造节奏感。</a:t>
            </a:r>
          </a:p>
          <a:p>
            <a:r>
              <a:t>3. 摄影插图的节奏感应与出版物的内容和设计风格相匹配，以创造和谐统一的视觉体验。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摄影插图的视觉呈现与出版物设计的平衡感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摄影插图在出版物中的分布和排列应具有平衡感，以创造视觉上的稳定和和谐。</a:t>
            </a:r>
          </a:p>
          <a:p>
            <a:r>
              <a:t>2. 摄影插图的大小、形状、颜色和位置等元素可以用来创造平衡感。</a:t>
            </a:r>
          </a:p>
          <a:p>
            <a:r>
              <a:t>3. 摄影插图的平衡感应与出版物的内容和设计风格相匹配，以创造和谐统一的视觉体验。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摄影插图的视觉呈现与出版物设计的节奏感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摄影插图的视觉呈现与出版物设计的关系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摄影插图的视觉呈现与出版物设计的层次感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摄影插图在出版物中的分布和排列应具有层次感，以创造视觉上的深度和空间感。</a:t>
            </a:r>
          </a:p>
          <a:p>
            <a:r>
              <a:t>2. 摄影插图的大小、形状、颜色和位置等元素可以用来创造层次感。</a:t>
            </a:r>
          </a:p>
          <a:p>
            <a:r>
              <a:t>3. 摄影插图的层次感应与出版物的内容和设计风格相匹配，以创造和谐统一的视觉体验。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摄影插图的视觉呈现与出版物设计的动感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摄影插图可以使用动感元素来创造视觉上的动态感和吸引力。</a:t>
            </a:r>
          </a:p>
          <a:p>
            <a:r>
              <a:t>2. 摄影插图中的动感元素可以是人物、动物、物体或图形元素。</a:t>
            </a:r>
          </a:p>
          <a:p>
            <a:r>
              <a:t>3. 摄影插图的动感元素应与出版物的内容和设计风格相匹配，以创造和谐统一的视觉体验。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摄影插图在出版物中的视觉功能与表达作用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摄影插图在出版物中的视觉呈现与设计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摄影插图在出版物中的视觉功能与表达作用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摄影插图与叙事表达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摄影插图可以通过其视觉元素和符号，在出版物中营造一种特定的氛围和情绪，从而为读者提供身临其境般的叙事体验。</a:t>
            </a:r>
          </a:p>
          <a:p>
            <a:r>
              <a:t>2. 摄影插图可以用来补充或扩展文章的内容，帮助读者更好地理解和想象文章中描述的事件或人物。</a:t>
            </a:r>
          </a:p>
          <a:p>
            <a:r>
              <a:t>3. 摄影插图可以通过其独特的视觉语言，为出版物增添艺术性和美感，吸引读者的注意力，提高出版物的视觉趣味性。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摄影插图与信息传递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摄影插图可以用来传达复杂的信息和数据，使读者更容易理解和吸收这些信息。</a:t>
            </a:r>
          </a:p>
          <a:p>
            <a:r>
              <a:t>2. 摄影插图可以用来突出文章中的重点内容，帮助读者快速抓取文章的主要内容。</a:t>
            </a:r>
          </a:p>
          <a:p>
            <a:r>
              <a:t>3. 摄影插图可以用来打破文章的文字单调性，使文章看起来更加生动有趣，增强读者的阅读兴趣。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摄影插图在出版物中的视觉功能与表达作用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摄影插图与品牌形象塑造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摄影插图可以用来塑造出版物的品牌形象，使其在众多出版物中脱颖而出。</a:t>
            </a:r>
          </a:p>
          <a:p>
            <a:r>
              <a:t>2. 摄影插图可以用来传达出版物的价值观和理念，拉近与读者的距离。</a:t>
            </a:r>
          </a:p>
          <a:p>
            <a:r>
              <a:t>3. 摄影插图可以用来提升出版物的专业性和权威性，增强读者的信任感。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摄影插图与受众互动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摄影插图可以用来与读者进行互动，激发读者的兴趣和参与感。</a:t>
            </a:r>
          </a:p>
          <a:p>
            <a:r>
              <a:t>2. 摄影插图可以用来收集读者的反馈和意见，帮助出版物改进内容和服务。</a:t>
            </a:r>
          </a:p>
          <a:p>
            <a:r>
              <a:t>3. 摄影插图可以用来建立出版物与读者之间的关系，增强读者的忠诚度。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摄影插图在出版物中的视觉功能与表达作用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摄影插图与艺术审美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摄影插图可以用来展现摄影师的艺术才华和创作风格，为出版物增添艺术性和美感。</a:t>
            </a:r>
          </a:p>
          <a:p>
            <a:r>
              <a:t>2. 摄影插图可以用来启发读者的想象力和创造力，激发读者的艺术热情。</a:t>
            </a:r>
          </a:p>
          <a:p>
            <a:r>
              <a:t>3. 摄影插图可以用来提升出版物的文化品位和艺术价值，使其成为一件具有收藏价值的艺术品。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摄影插图与技术创新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摄影插图可以结合新媒体技术，实现互动性和可视化效果，提升读者的阅读体验。</a:t>
            </a:r>
          </a:p>
          <a:p>
            <a:r>
              <a:t>2. 摄影插图可以利用人工智能和机器学习技术，自动生成插图，降低插图制作成本，提高插图制作效率。</a:t>
            </a:r>
          </a:p>
          <a:p>
            <a:r>
              <a:t>3. 摄影插图可以与虚拟现实和增强现实技术相结合，为读者提供沉浸式的视觉体验。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摄影插图的选择与运用原则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摄影插图在出版物中的视觉呈现与设计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摄影插图的选择与运用原则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摄影插图的选择与运用原则：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主题关联性：摄影插图与出版物内容主题要紧密相关，确保其能有效传达信息并增强读者对内容的理解。</a:t>
            </a:r>
          </a:p>
          <a:p>
            <a:r>
              <a:t>2. 视觉冲击力：摄影插图应具有视觉冲击力，以吸引读者注意并留下深刻印象。利用生动鲜明的色彩、独特构图或新奇元素等增强视觉吸引力。</a:t>
            </a:r>
          </a:p>
          <a:p>
            <a:r>
              <a:t>3. 美学价值：摄影插图应具有美学价值，与出版物的整体设计风格相协调。根据出版物的风格和受众群体，选择风格一致、具有审美价值的摄影插图。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摄影插图的艺术处理：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色彩调整：对摄影插图进行色彩调整，以增强视觉效果和传达特定情绪或氛围。通过调整色调、饱和度和亮度等参数，使色彩更鲜艳、和谐或具有特殊效果。</a:t>
            </a:r>
          </a:p>
          <a:p>
            <a:r>
              <a:t>2. 图像处理：对摄影插图进行图像处理，包括裁剪、旋转、翻转、调整大小等，以优化构图或突出特定元素。此外，还可以应用滤镜、特效或叠加效果等，以增强视觉效果或营造特定氛围。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摄影插图在不同出版物类型中的应用特点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摄影插图在出版物中的视觉呈现与设计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摄影插图在不同出版物类型中的应用特点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杂志摄影插图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捕捉瞬间：杂志摄影插图通常用于捕捉具有新闻价值或趣味性的瞬间，以吸引读者并传达文章的主题或内容。</a:t>
            </a:r>
          </a:p>
          <a:p>
            <a:r>
              <a:t>2. 增强视觉冲击力：杂志摄影插图可以为文章增添视觉冲击力，使文章更具吸引力和感染力，从而提高读者阅读的兴趣和理解力。</a:t>
            </a:r>
          </a:p>
          <a:p>
            <a:r>
              <a:t>3. 保持审美性和艺术性：杂志摄影插图需要兼顾审美性和艺术性，以满足不同读者对视觉内容的审美需求。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报纸摄影插图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传达新闻事实：报纸摄影插图主要用于传达新闻事实和事件，为读者提供直观生动的视觉信息，帮助读者更准确地理解新闻内容。</a:t>
            </a:r>
          </a:p>
          <a:p>
            <a:r>
              <a:t>2. 增强新闻的可读性：报纸摄影插图可以增强新闻的可读性和吸引力，使新闻变得更易于理解和记忆，从而提高读者的阅读兴趣和参与度。</a:t>
            </a:r>
          </a:p>
          <a:p>
            <a:r>
              <a:t>3. 塑造报纸的形象：报纸摄影插图可以塑造报纸的形象和风格，使报纸更具特色和辨识度，从而吸引更多的读者和提升报纸的影响力。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https://d.book118.com/987026154201006045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摄影插图的视觉呈现与出版物设计的关系</vt:lpstr>
      <vt:lpstr> 摄影插图的视觉呈现与出版物设计的关系</vt:lpstr>
      <vt:lpstr> 摄影插图的视觉呈现与出版物设计的关系</vt:lpstr>
      <vt:lpstr> 摄影插图的视觉呈现与出版物设计的关系</vt:lpstr>
      <vt:lpstr> 摄影插图在出版物中的视觉功能与表达作用</vt:lpstr>
      <vt:lpstr> 摄影插图在出版物中的视觉功能与表达作用</vt:lpstr>
      <vt:lpstr> 摄影插图在出版物中的视觉功能与表达作用</vt:lpstr>
      <vt:lpstr> 摄影插图在出版物中的视觉功能与表达作用</vt:lpstr>
      <vt:lpstr> 摄影插图的选择与运用原则</vt:lpstr>
      <vt:lpstr>#. 摄影插图的选择与运用原则</vt:lpstr>
      <vt:lpstr> 摄影插图在不同出版物类型中的应用特点</vt:lpstr>
      <vt:lpstr> 摄影插图在不同出版物类型中的应用特点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2024-09-20T21:14:56.517</cp:lastPrinted>
  <dcterms:created xsi:type="dcterms:W3CDTF">2024-09-20T13:14:56Z</dcterms:created>
  <dcterms:modified xsi:type="dcterms:W3CDTF">2024-09-20T13:14:58Z</dcterms:modified>
</cp:coreProperties>
</file>