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03D42-813A-45E7-8D1A-E53DCC3CC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C7EFF-BD07-4B96-807B-A41D1BD23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D4E63-627D-4B07-9612-8EA7FB5B1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191BF-F1D7-4061-BF09-97F45925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18C217-C6C0-4553-9007-E6FE5C9D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95D94-6D69-429A-8908-1414730D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C49D7-7E11-437F-8DB9-576B3784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00FFB-93E4-4671-9945-F562E1B8F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FFC63-9C42-40EE-9EE8-CF4EA9D8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7FFA5-BF84-47E7-B33E-EB152B41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1F8F5-9CAB-416F-B344-DD2115736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30022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美容院双十一光棍节促销活动策划书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预算与成本控制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17" r="3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165" r="371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双十一，即11月11日，起源于校园文化，因数字形似四根光棍而得名，现已演变成全民购物狂欢节。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随着互联网的发展，双十一成为电商领域的重要促销节点，逐渐渗透到线下实体商业。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双十一光棍节概述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810" b="238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美容院行业近年来持续增长，消费者群体年轻化，对个性化、专业化服务需求增加。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随着消费者对美的追求升级，美容院逐渐向专业化、品牌化、连锁化方向发展。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美容院市场现状及趋势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通过双十一促销活动，提高美容院在目标消费群体中的知名度。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58" b="9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借助节日氛围和优惠措施，吸引更多顾客进店消费，提升销售业绩。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通过优质服务和个性化体验，增强顾客对美容院的信任感和忠诚度。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增强顾客粘性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以白领、自由职业者和学生为主要群体，具备一定消费能力。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主要集中在大中城市及经济较发达地区。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主要目标受众为20-40岁女性，其中25-35岁为核心年龄段。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目标受众普遍存在皮肤干燥、色斑、痘痘等肌肤问题，需要专业护理。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91" r="107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时间紧张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10" r="131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预算有限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由于工作、学习等原因，目标受众往往缺乏足够的时间进行日常护肤。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虽然愿意为美容护肤投入一定资金，但仍希望获得性价比较高的产品和服务。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消费者需求与痛点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品牌偏好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服务体验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社交属性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受众群体喜好及偏好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635" r="563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091" r="1709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倾向于选择知名度高、口碑良好的品牌和产品。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注重服务态度和专业技能，喜欢享受舒适、放松的美容护理过程。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希望获得针对个人肌肤问题的定制化解决方案和个性化服务。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喜欢在社交媒体上分享自己的护肤心得和美容成果，寻求认同感。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全国连锁大型美容机构，品牌知名度高，服务种类丰富。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323" b="632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竞争对手A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本地知名高端美容会所，专注于高端客户群，提供个性化服务。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竞争对手B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新兴网络美容品牌，以线上预约、优惠活动吸引年轻客户。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竞争对手C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417" r="16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竞争对手C优势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线上预约便捷，优惠活动吸引力强；劣势：线下实体店不足，服务质量不稳定。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竞争对手A优势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品牌知名度高，服务种类齐全；劣势：价格较高，缺乏个性化服务。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竞争对手B优势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专注于高端市场，提供个性化服务；劣势：价格昂贵，客户群相对狭窄。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针对竞争对手A和B的高价策略，我们可以制定更加亲民的价格，吸引价格敏感型客户。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借鉴竞争对手B的个性化服务理念，推出量身定制的美容方案，满足客户多样化需求。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结合竞争对手C的线上优势，完善我们的线上预约系统，同时优化线下服务体验，实现线上线下良性互动。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差异化竞争策略制定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根据市场趋势及顾客需求，精选美容院热销产品或服务，如深层清洁、抗衰老护理、美白淡斑等。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主打产品选择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针对不同顾客群体，设计多种个性化套餐，如基础护肤套餐、深层修复套餐、抗衰老专属套餐等。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套餐设计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根据产品功效和顾客需求，进行合理搭配，提供一站式解决方案，增加产品附加值。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产品搭配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产品策略：主打产品与套餐设计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优惠力度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根据产品成本、市场竞争及消费者心理预期，制定具有吸引力的优惠力度，如满减、折扣、赠品等。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折扣方案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设计多级折扣方案，鼓励顾客增加消费额度，如满1000元减200元、满2000元减500元等。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限时抢购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在活动期间推出限时抢购活动，以超低价格吸引顾客抢购，提升销售额。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价格策略：优惠力度及折扣方案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https://d.book118.com/987030022032006031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2024-09-03T06:13:46.227</cp:lastPrinted>
  <dcterms:created xsi:type="dcterms:W3CDTF">2024-09-02T22:13:46Z</dcterms:created>
  <dcterms:modified xsi:type="dcterms:W3CDTF">2024-09-02T22:13:48Z</dcterms:modified>
</cp:coreProperties>
</file>