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5BC711-CDCE-4228-B4A5-A9CCA219C5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354394-5572-467B-84FB-AC65517406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6BF198-4958-442A-94D8-6B6D2C4AC1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B676E6-CA38-4BFA-A483-E9F1BFCEDA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706627-9926-458F-BCFF-DA5D50B811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B1D513-9EBC-46C3-A9B6-7F4B36C946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319CEB-1D1F-4C3B-AB00-792C41EA3F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977BA6-E948-4F4F-99D1-03BAB5A493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BA1A19-9277-4374-9C88-9888D409B8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BEE43-AEF5-4C05-9CEB-59B66DCC0E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3212F6-CCA1-4928-B175-9629F2BAF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3202010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管理学07组织机构的选择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组织机构基本概念与重要性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影响组织机构选择因素分析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常见组织机构类型及其优缺点比较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组织机构变革过程与实施策略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案例分析：成功企业组织机构选择实践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未来发展趋势下组织机构创新思考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组织机构基本概念与重要性</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35" b="183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组织机构是指为了实现特定的目标，按照一定的原则和规则建立起来的，由若干部门和层次所组成的工作系统。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组织机构具有明确的目标导向，能够合理分配资源、协调各方行动、提高工作效率，并确保组织的长远发展。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组织机构定义及功能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矩阵制</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以项目为中心，横向为职能部门，纵向为项目小组，具有较大的灵活性和适应性。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事业部制</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适用于大型多元化企业，以产品、地区或顾客为依据划分事业部，实行分权化管理。</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直线职能制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结合直线制和职能制的特点，既保持统一指挥，又发挥职能部门的参谋作用。</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直线制</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结构简单、权力集中、命令统一，适用于小型组织或现场作业。</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职能制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强调专业化分工，各部门职能明确，但可能导致多头领导。</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不同类型组织机构特点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24" r="12524"/>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提高组织效率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促进组织发展</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增强组织竞争力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激发员工潜能</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选择合适组织机构意义</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合适的组织机构能够明确各部门和人员的职责和权力，避免工作重复和推诿扯皮，从而提高工作效率。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合适的组织机构能够优化资源配置、提高工作效率、降低成本，从而增强组织的竞争力。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组织机构是组织发展的基础，选择合适的组织机构能够为组织的长远发展提供有力保障。</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合适的组织机构能够为员工提供明确的发展通道和晋升机会，激发员工的潜能和创造力。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影响组织机构选择因素分析</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企业战略目标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企业的长期和短期目标对组织机构的选择产生重要影响。例如，追求快速市场扩张的企业可能更倾向于选择扁平化、灵活的组织结构。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市场环境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市场的稳定性、竞争程度和客户需求等环境因素也会影响组织机构的选择。在快速变化的市场环境中，企业需要更加敏捷和适应性强的组织结构。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7496" r="27496"/>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企业战略目标与市场环境</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282" r="1428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企业规模的大小对组织机构的选择具有显著影响。大型企业通常需要更加复杂、分层的组织结构来管理和协调各部门的工作。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企业规模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业务的复杂性和多样性也会影响组织机构的选择。例如，涉及多个产品线、市场或地区的企业可能需要更加灵活和分散的组织结构来应对不同业务的需求。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业务复杂度</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企业规模与业务复杂度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717" r="2271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企业文化</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企业的文化氛围和风格对组织机构的选择产生重要影响。例如，强调创新和协作的企业可能更倾向于选择扁平化、开放的组织结构。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价值观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企业的核心价值观也会影响组织机构的选择。例如，注重员工发展和福利的企业可能更倾向于选择能够提供良好职业发展机会和员工福利的组织结构。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企业文化和价值观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常见组织机构类型及其优缺点比较</a:t>
            </a:r>
          </a:p>
        </p:txBody>
      </p:sp>
      <p:cxnSp>
        <p:nvCxnSpPr>
          <p:cNvPr id="5" name="Connector 5"/>
          <p:cNvCxnSpPr/>
          <p:nvPr/>
        </p:nvCxnSpPr>
        <p:spPr>
          <a:xfrm flipV="1">
            <a:off x="6881808" y="1961467"/>
            <a:ext cx="964777" cy="686285"/>
          </a:xfrm>
          <a:prstGeom prst="line">
            <a:avLst/>
          </a:prstGeom>
          <a:ln w="1905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结构简单、权责明确、指挥统一、决策迅速。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优点</a:t>
            </a:r>
          </a:p>
        </p:txBody>
      </p:sp>
      <p:pic>
        <p:nvPicPr>
          <p:cNvPr id="5" name="Picture 5"/>
          <p:cNvPicPr>
            <a:picLocks noChangeAspect="1"/>
          </p:cNvPicPr>
          <p:nvPr/>
        </p:nvPicPr>
        <p:blipFill>
          <a:blip r:embed="rId2"/>
          <a:srcRect l="15381" r="15381"/>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缺乏横向联系、对管理者要求较高、不利于培养下属。</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缺点</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规模较小、业务较为单一的企业。</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适用场景</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直线制组织结构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10" r="1001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适用场景</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需要高度专业化的企业或大型企业的职能部门。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专业化程度高、有利于发挥职能部门的作用、减轻管理者负担。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多头领导、协调困难、不利于统一指挥。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职能制组织结构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优点</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有利于发挥事业部的积极性和创造性、提高市场应变能力、培养综合管理人才。</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缺点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资源重复配置、事业部之间协调困难、易形成本位主义。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适用场景</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规模较大、业务多元化的企业。</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事业部制组织结构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加强横向联系、提高资源利用率、增强项目团队的协作能力。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缺点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适用场景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989" r="1398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双重领导、权责不清、稳定性较差。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需要跨部门协作的项目或临时性任务。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矩阵式组织结构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https://d.book118.com/987032020103006041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2024-09-14T06:50:18.832</cp:lastPrinted>
  <dcterms:created xsi:type="dcterms:W3CDTF">2024-09-13T22:50:18Z</dcterms:created>
  <dcterms:modified xsi:type="dcterms:W3CDTF">2024-09-13T22:50:20Z</dcterms:modified>
</cp:coreProperties>
</file>