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D78717-E153-47BF-9A21-D904CC23DC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DC732E-07E0-4C31-B9E7-9D95CB1103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3E012C-6B1A-49DE-A056-A990F498E5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785A65-19E7-4042-ADFB-1DD945620C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538F1E3-B7D7-4542-A1F7-E3911A309B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1E334DA-A195-4366-A3C6-4E0E00277B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E8BDE43-D21A-4B14-8812-98FBF9B444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883CFC-5E31-43B7-9060-C4820E134B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493F33-2D97-4E57-95BF-072D51FC70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36F457-DE78-4CBD-9F55-3ABC265F69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10952E-EAA7-40F8-9BED-1282D28709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6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7032022131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2018-2019年高考研讨会《关注地理核心素养培养的备考复习策略》\n## 1.地理核心素养的内涵及重要性\n### 1.1地理核心素养的定义与构成\n### 1.2地理核心素养在高考备考中的重要性\n### 1.3地理核心素养与学科能力的关系\n## 2.高考备考复习策略与地理核心素养的培养\n### 2.1高考备考复习策略概述\n### 2.2地理核心素养培养的高考备考复习策略\n### 2.3地理核心素养培养的实践案例分析\n## 3.地理知识体系构建与地理核心素养的培养\n### 3.1地理知识体系的构建方法与原则\n### 3.2地理核心素养培养的知识体系设计\n### 3.3地理知识体系构建与地理核心素养培养的实例分析\n## 4.地理思维能力训练与地理核心素养的培养\n### 4.1地理思维能力训练的方法与技巧\n### 4.2地理核心素养培养的地理思维能力训练策略\n### 4.3地理思维能力训练与地理核心素养培养的实例分析\n## 5.地理实践活动组织与地理核心素养的培养\n### 5.1地理实践活动的组织与实施方法\n### 5.2地理核心素养培养的地理实践活动策略\n### 5.3地理实践活动组织与地理核心素养培养的实例分析\n## 6.地理核心素养培养的评价与反馈\n### 6.1地理核心素养培养的评价方法与标准\n### 6.2地理核心素养培养的评价结果反馈与调整\n### 6.3地理核心素养培养的评价与反馈实例分析\n&quot;,&quot;templateId&quot;:&quot;kdjzibeon3repy5ay4ip9akz5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601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4400"/>
              <a:t>2018-2019年高考研讨会《关注地理核心素养培养的备考复习策略》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1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地理核心素养的内涵及重要性</a:t>
            </a:r>
            <a:endParaRPr/>
          </a:p>
        </p:txBody>
      </p:sp>
      <p:sp>
        <p:nvSpPr>
          <p:cNvPr id="132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地理核心素养的定义</a:t>
                </a:r>
                <a:endParaRPr/>
              </a:p>
            </p:txBody>
          </p:sp>
          <p:sp>
            <p:nvSpPr>
              <p:cNvPr id="22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是地理学科特性的体现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是地理学习者在学习过程中应形成的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基本素质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关键能力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是地理学习者适应社会、终身学习和发展的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基础</a:t>
                </a:r>
                <a:endParaRPr/>
              </a:p>
            </p:txBody>
          </p:sp>
          <p:sp>
            <p:nvSpPr>
              <p:cNvPr id="22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地理核心素养的构成</a:t>
                </a:r>
                <a:endParaRPr/>
              </a:p>
            </p:txBody>
          </p:sp>
          <p:sp>
            <p:nvSpPr>
              <p:cNvPr id="23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地理知识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：地理基本概念、原理、规律等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地理技能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：地理观测、实验、调查等操作技能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地理态度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：地理学习兴趣、价值观、责任感等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地理能力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：地理思维能力、问题解决能力、创新能力等</a:t>
                </a:r>
                <a:endParaRPr/>
              </a:p>
            </p:txBody>
          </p:sp>
          <p:sp>
            <p:nvSpPr>
              <p:cNvPr id="23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地理核心素养的定义与构成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地理核心素养在高考备考中的重要性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43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44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提高地理学习成绩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地理核心素养的培养有助于学生更好地理解和掌握地理知识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地理核心素养的培养有助于提高学生的地理技能和能力</a:t>
                </a:r>
                <a:endParaRPr/>
              </a:p>
            </p:txBody>
          </p:sp>
          <p:pic>
            <p:nvPicPr>
              <p:cNvPr id="24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48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249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培养学生综合素质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地理核心素养的培养有助于培养学生的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人文素养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科学素养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地理核心素养的培养有助于培养学生的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创新思维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实践能力</a:t>
                </a:r>
                <a:endParaRPr/>
              </a:p>
            </p:txBody>
          </p:sp>
          <p:pic>
            <p:nvPicPr>
              <p:cNvPr id="25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53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54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服务终身发展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地理核心素养的培养有助于学生适应未来社会的需求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地理核心素养的培养有助于培养学生的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自主学习能力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终身学习能力</a:t>
                </a:r>
                <a:endParaRPr/>
              </a:p>
            </p:txBody>
          </p:sp>
          <p:pic>
            <p:nvPicPr>
              <p:cNvPr id="25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地理核心素养与学科能力的关系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6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6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6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地理核心素养是学科能力的基础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地理知识是地理学科能力的基础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地理技能是地理学科能力的重要手段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地理态度和地理能力是地理学科能力的体现</a:t>
                </a:r>
                <a:endParaRPr/>
              </a:p>
            </p:txBody>
          </p:sp>
          <p:pic>
            <p:nvPicPr>
              <p:cNvPr id="26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6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6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地理学科能力是地理核心素养的提升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地理学科能力的培养有助于提高学生的地理核心素养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地理学科能力的提升有助于培养学生的地理核心素养</a:t>
                </a:r>
                <a:endParaRPr/>
              </a:p>
            </p:txBody>
          </p:sp>
          <p:pic>
            <p:nvPicPr>
              <p:cNvPr id="27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72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高考备考复习策略与地理核心素养的培养</a:t>
            </a:r>
            <a:endParaRPr/>
          </a:p>
        </p:txBody>
      </p:sp>
      <p:sp>
        <p:nvSpPr>
          <p:cNvPr id="273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7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高考备考复习策略概述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7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7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7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复习策略的重要性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有助于提高学生的学习效果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有助于培养学生的地理核心素养</a:t>
                </a:r>
                <a:endParaRPr/>
              </a:p>
            </p:txBody>
          </p:sp>
          <p:pic>
            <p:nvPicPr>
              <p:cNvPr id="28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8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8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高考备考复习策略的原则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针对性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：针对高考要求和学生实际制定复习策略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系统性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：系统地安排复习内容和进度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实效性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：注重提高学生的地理能力和学科素养</a:t>
                </a:r>
                <a:endParaRPr/>
              </a:p>
            </p:txBody>
          </p:sp>
          <p:pic>
            <p:nvPicPr>
              <p:cNvPr id="28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8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289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290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291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2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知识梳理与巩固</a:t>
                </a:r>
                <a:endParaRPr/>
              </a:p>
            </p:txBody>
          </p:sp>
          <p:sp>
            <p:nvSpPr>
              <p:cNvPr id="293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梳理地理知识体系，明确重点和难点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通过练习和测试巩固地理知识</a:t>
                </a:r>
                <a:endParaRPr/>
              </a:p>
            </p:txBody>
          </p:sp>
        </p:grpSp>
        <p:grpSp>
          <p:nvGrpSpPr>
            <p:cNvPr id="294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295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6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技能训练与提高</a:t>
                </a:r>
                <a:endParaRPr/>
              </a:p>
            </p:txBody>
          </p:sp>
          <p:sp>
            <p:nvSpPr>
              <p:cNvPr id="297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加强地理观测、实验、调查等技能训练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提高学生的地理问题解决能力和创新能力</a:t>
                </a:r>
                <a:endParaRPr/>
              </a:p>
            </p:txBody>
          </p:sp>
        </p:grpSp>
        <p:grpSp>
          <p:nvGrpSpPr>
            <p:cNvPr id="298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299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0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态度培养与塑造</a:t>
                </a:r>
                <a:endParaRPr/>
              </a:p>
            </p:txBody>
          </p:sp>
          <p:sp>
            <p:nvSpPr>
              <p:cNvPr id="301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培养学生的地理学习兴趣和价值观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培养学生的地理责任感和社会责任感</a:t>
                </a:r>
                <a:endParaRPr/>
              </a:p>
            </p:txBody>
          </p:sp>
        </p:grpSp>
      </p:grpSp>
      <p:sp>
        <p:nvSpPr>
          <p:cNvPr id="30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地理核心素养培养的高考备考复习策略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04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305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306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30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案例一：地理知识体系构建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0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通过思维导图、知识结构图等方式构建地理知识体系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明确知识之间的联系，形成完整的知识网络</a:t>
                </a:r>
                <a:endParaRPr/>
              </a:p>
            </p:txBody>
          </p:sp>
          <p:sp>
            <p:nvSpPr>
              <p:cNvPr id="309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10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31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案例二：地理技能训练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1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开展地理观测、实验、调查等实践活动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通过问题解决、案例分析等方式提高地理技能</a:t>
                </a:r>
                <a:endParaRPr/>
              </a:p>
            </p:txBody>
          </p:sp>
          <p:sp>
            <p:nvSpPr>
              <p:cNvPr id="313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14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31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案例三：地理态度培养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1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通过地理故事、地理谜语等方式激发地理学习兴趣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通过地理实践活动培养学生的社会责任感和地理责任感</a:t>
                </a:r>
                <a:endParaRPr/>
              </a:p>
            </p:txBody>
          </p:sp>
          <p:sp>
            <p:nvSpPr>
              <p:cNvPr id="317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31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地理核心素养培养的实践案例分析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地理知识体系构建与地理核心素养的培养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构建方法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思维导图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：用图形和箭头表示知识结构和关系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知识结构图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：用层次和关系表示知识体系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主题式学习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：围绕主题进行知识整合和构建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构建原则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系统性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：保证知识体系的完整性和连贯性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实用性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：符合学生实际和高考要求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发展性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：有利于学生地理核心素养的培养和提升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地理知识体系的构建方法与原则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地理核心素养培养的知识体系设计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知识体系设计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明确地理核心素养的培养目标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以地理核心素养为导向进行知识体系设计</a:t>
                </a:r>
                <a:endParaRPr/>
              </a:p>
            </p:txBody>
          </p:sp>
          <p:pic>
            <p:nvPicPr>
              <p:cNvPr id="3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知识体系内容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地理知识：基本概念、原理、规律等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地理技能：地理观测、实验、调查等操作技能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地理态度：地理学习兴趣、价值观、责任感等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地理能力：地理思维能力、问题解决能力、创新能力等</a:t>
                </a:r>
                <a:endParaRPr/>
              </a:p>
            </p:txBody>
          </p:sp>
          <p:pic>
            <p:nvPicPr>
              <p:cNvPr id="4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2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43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44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4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实例一：自然地理知识体系构建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4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分析自然地理知识的特点和联系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构建自然地理知识体系</a:t>
                </a:r>
                <a:endParaRPr/>
              </a:p>
            </p:txBody>
          </p:sp>
          <p:sp>
            <p:nvSpPr>
              <p:cNvPr id="47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48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4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实例二：人文地理知识体系构建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5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分析人文地理知识的特点和联系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构建人文地理知识体系</a:t>
                </a:r>
                <a:endParaRPr/>
              </a:p>
            </p:txBody>
          </p:sp>
          <p:sp>
            <p:nvSpPr>
              <p:cNvPr id="51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52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5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实例三：区域地理知识体系构建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5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分析区域地理知识的特点和联系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构建区域地理知识体系</a:t>
                </a:r>
                <a:endParaRPr/>
              </a:p>
            </p:txBody>
          </p:sp>
          <p:sp>
            <p:nvSpPr>
              <p:cNvPr id="55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5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地理知识体系构建与地理核心素养培养的实例分析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https://d.book118.com/987032022131006043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ay">
      <a:dk1>
        <a:srgbClr val="000000"/>
      </a:dk1>
      <a:lt1>
        <a:srgbClr val="FFFFFF"/>
      </a:lt1>
      <a:dk2>
        <a:srgbClr val="1A1D20"/>
      </a:dk2>
      <a:lt2>
        <a:srgbClr val="EFF1F2"/>
      </a:lt2>
      <a:accent1>
        <a:srgbClr val="5D6897"/>
      </a:accent1>
      <a:accent2>
        <a:srgbClr val="AFBFD5"/>
      </a:accent2>
      <a:accent3>
        <a:srgbClr val="7384B0"/>
      </a:accent3>
      <a:accent4>
        <a:srgbClr val="424E82"/>
      </a:accent4>
      <a:accent5>
        <a:srgbClr val="C0C9D8"/>
      </a:accent5>
      <a:accent6>
        <a:srgbClr val="7D889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2018-2019年高考研讨会《关注地理核心素养培养的备考复习策略》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2024-09-17T14:50:04.683</cp:lastPrinted>
  <dcterms:created xsi:type="dcterms:W3CDTF">2024-09-17T06:50:04Z</dcterms:created>
  <dcterms:modified xsi:type="dcterms:W3CDTF">2024-09-17T06:50:06Z</dcterms:modified>
</cp:coreProperties>
</file>