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905D2-3989-4D69-BA56-123547236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CF101-61C9-47A6-A7FA-CBCEF8C18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2242D-F11E-4996-B632-1CAF52A7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4C47F-308A-458C-9A4E-2AADB590D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F7235-7B4A-4AEB-AB5C-F61827B34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1F6F4-D94D-45DE-9E40-95DFF174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9D502-130B-4866-9EA7-6957D013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CED19-023A-4D27-B1E6-3148D87D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35C23-946E-466D-901D-2FE65EE67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11EEF-901B-48EF-BA4B-8916614F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58BE3-E358-4A36-99CE-2F264C7AE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3215614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一维搜索方法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一维搜索方法概述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线性搜索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二分搜索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黄金分割搜索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抛物线搜索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一维搜索方法概述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一维搜索方法是指在单变量空间中寻找目标值或最优解的方法。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一维搜索方法通常用于求解单变量函数的最值问题，具有简单、直观的特点，但也可能面临局部最优解的问题。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二分搜索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将搜索区间不断二分，通过比较中间值与目标值的差异来缩小搜索范围，适用于有序区间内的目标值查找。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线性搜索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通过线性逼近的方式逐步逼近目标值，适用于连续、可微的单峰函数。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通过黄金分割点将搜索区间划分为两个子区间，再根据目标值与黄金分割点的关系来决定下一步的搜索方向，适用于连续、可微的单峰函数。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961" r="996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常用的一维搜索方法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一维搜索方法广泛应用于各种实际问题中，如参数优化、函数逼近、插值等。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一维搜索方法是许多算法的基础，如梯度下降法、牛顿法等都需要用到一维搜索方法来寻找迭代步长。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一维搜索方法在数学分析中也有重要应用，如中值定理、单调函数性质等都需要用到一维搜索方法。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一维搜索方法的重要性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线性搜索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线性搜索的定义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线性搜索是一种基本的搜索算法，它从列表的第一个元素开始，逐个检查每个元素，直到找到目标元素或遍历完整个列表。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在线性搜索过程中，我们假设列表中的元素是按顺序排列的，并且我们不知道目标元素的确切位置，只知道它存在于列表中。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选择一个起始位置，通常为列表的第一个元素。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查看当前位置的元素是否为目标元素。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检查当前元素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如果当前元素不是目标元素，则将当前位置移动到下一个元素。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移动到下一个元素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线性搜索的步骤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线性搜索的时间复杂度为O(n)，因为它需要遍历整个列表来找到目标元素。在最坏的情况下，如果目标元素不在列表中，则线性搜索需要检查列表中的每个元素。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线性搜索的时间复杂度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二分搜索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二分搜索是一种在有序数组中查找特定元素的搜索算法。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分搜索的基本思想是将数组分为两半，比较中间元素与目标值，如果目标值与中间元素相等，则搜索成功；如果目标值小于中间元素，则在左半部分继续搜索；如果目标值大于中间元素，则在右半部分继续搜索。重复这个过程，直到找到目标值或搜索区间为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二分搜索的定义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二分搜索的步骤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总结词：二分搜索的步骤包括定义搜索区间、比较中间元素和目标值、更新搜索区间等。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https://d.book118.com/987032156143006026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2024-09-01T01:53:30.263</cp:lastPrinted>
  <dcterms:created xsi:type="dcterms:W3CDTF">2024-08-31T17:53:30Z</dcterms:created>
  <dcterms:modified xsi:type="dcterms:W3CDTF">2024-08-31T17:53:32Z</dcterms:modified>
</cp:coreProperties>
</file>