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34B952-0116-41B7-9958-0429CB2D6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FA4F2D-7333-43CF-9B83-18E72BD2E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9BA00D-9846-442B-A6AA-F8FCD21CD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9633FA-2EDE-4927-802B-F9BC4AC386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7A72E1-F0EE-4844-A823-B5CED2AA35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C75EE6-A3AF-406E-B29B-CC91CA82D4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FD9EBA-8BB7-46E0-B8EE-BDFB6512B9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5B4564-9EB2-4B26-9071-8B8BC802D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A9E583-E9E1-4FE9-8619-5239B5AC5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75C8C-9C04-4A2E-BF44-0FD68D33D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E4E21-BAF6-4E82-A0F8-7297D4D21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3216514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预防非计划性拔管经验分享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非计划性拔管概述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预防非计划性拔管的策略和措施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成功案例分享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非计划性拔管（UEX）是指未经医护人员同意，患者将插管自行拔出或由于其他原因导致的插管脱落。这种现象在重症监护病房中较为常见，可能导致患者病情恶化甚至死亡。因此，预防非计划性拔管是医护人员的重要职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疗技术的进步，越来越多的患者需要接受机械通气、中心静脉置管等有创性治疗。然而，这些治疗措施也增加了非计划性拔管的风险。因此，了解非计划性拔管的预防措施和应对策略对于提高患者的安全和治疗效果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本经验分享将涵盖非计划性拔管的原因、预防措施和应对策略等方面的内容。通过分享这些经验，希望能够提高医护人员对非计划性拔管的重视，并为他们提供实用的指导和建议。</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非计划性拔管概述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非计划性拔管是指患者在未经医护人员同意的情况下，自行拔除或意外脱落的管道，如气管插管、鼻胃管、引流管等。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根据管道的类型，非计划性拔管可分为气管插管拔除、鼻胃管拔除、深静脉置管拔除等。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如疼痛、不适、紧张、焦虑、认知障碍等。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医护人员因素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如沟通不足、固定不牢固、看护不当等。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如床位拥挤、噪音干扰等。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发生原因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417" r="94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非计划性拔管可能导致患者病情恶化、延长住院时间、增加医疗费用等。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可能导致呼吸困难、感染、出血等并发症，甚至危及患者生命。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后果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影响和后果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预防非计划性拔管的策略和措施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163" b="8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在置管前应评估患者的意识状态，对于意识不清或烦躁不安的患者应采取适当的约束措施。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向患者及家属解释置管的目的、重要性及注意事项，提高患者的依从性和配合度。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患者评估与沟通</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沟通告知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评估患者意识状态</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https://d.book118.com/987032165140006054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2024-09-29T03:04:01.311</cp:lastPrinted>
  <dcterms:created xsi:type="dcterms:W3CDTF">2024-09-28T19:04:01Z</dcterms:created>
  <dcterms:modified xsi:type="dcterms:W3CDTF">2024-09-28T19:04:03Z</dcterms:modified>
</cp:coreProperties>
</file>