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5E3151-F0F7-43D1-8F55-BEE0CA1FE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AA348B-4386-4D37-9198-EAF73E14B3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D01B47-5403-46EC-8C42-FEFB233251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153748-AEE1-422C-B9DD-EF2C32F257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362E5C-B888-458B-8D8B-038AD6DA57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957333-2744-428F-BACE-A49899F52D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1DEEAC-2A8B-4EC3-AE42-6149509148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9B0F82-AAD8-496C-B823-6677EFBB37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41B2A8-18CB-4F62-9ADF-663C06EACF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40B0B8-82A6-45E8-B355-173B5090A5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DE19DA-0505-4B3B-A59A-8B2C360AA2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7033063023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建筑工程行业2024财务展望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2023-12-27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2024年市场需求分析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竞争格局与主要参与者分析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财务分析与预测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风险因素识别与应对策略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投资建议与前景展望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行业概述与发展趋势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利润率下降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由于竞争激烈、成本上升等原因，建筑工程行业的利润率呈下降趋势。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行业规模庞大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建筑工程行业是国民经济的重要组成部分，涉及房屋、基础设施、工业厂房等各个领域，行业规模庞大。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竞争激烈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随着市场准入门槛的降低，越来越多的企业进入建筑工程行业，导致市场竞争日益激烈。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建筑工程行业现状及特点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政策扶持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政府对基础设施建设和新型城镇化等方面的投入将持续加大，为建筑工程行业提供广阔的市场空间。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环保政策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随着环保意识的提高，政府对建筑工程行业的环保要求也越来越高，企业需要加强环保投入。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税收政策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政府可能通过调整税收政策来影响建筑工程行业的发展，企业需要密切关注政策变化。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政策法规影响因素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随着科技的不断进步，建筑工程行业将越来越智能化，例如BIM技术、3D打印等技术的应用将改变传统的建筑方式。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083" r="160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智能化发展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环保意识的提高将推动建筑工程行业向绿色化方向发展，例如绿色建筑、节能减排等将成为行业发展的重要趋势。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绿色化发展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50" r="16650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542" r="2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随着市场竞争的加剧，建筑工程行业将越来越专业化，企业需要不断提高自身的专业能力和技术水平。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专业化发展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2024年市场需求分析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能源基础设施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新能源和可再生能源的发展将推动能源基础设施建设，如太阳能、风能、水能等清洁能源项目。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水利基础设施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水资源短缺和水环境治理的需求将促进水利基础设施建设，如水库、水电站、堤防等。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交通基础设施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随着城市化进程的加速和区域经济发展的需要，交通基础设施建设将持续增长，包括道路、桥梁、隧道、轨道交通等。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基础设施建设需求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随着人口增长和城市化进程，住宅开发需求将持续增加，包括商品房、保障房等。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住宅开发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商业地产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583" r="135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工业地产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经济发展和消费升级将推动商业地产开发，如购物中心、写字楼、酒店等。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制造业和服务业的发展将促进工业地产开发，如工业园区、物流园区等。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房地产开发投资需求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人口增长和教育普及将推动教育设施建设，如学校、幼儿园等。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教育设施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健康需求和老龄化趋势将促进医疗设施建设，如医院、诊所等。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医疗设施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文化消费和体育健身需求的增加将推动文化体育设施建设，如图书馆、博物馆、体育馆等。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文化体育设施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公共设施建设需求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竞争格局与主要参与者分析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258" r="1425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作为全球最大的建筑工程承包商之一，中国建筑集团有限公司在房屋建筑、基础设施建设等领域具有显著优势。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中国建筑集团有限公司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专注于铁路、公路、市政等基础设施建设领域，是中国乃至全球最具实力的综合型建设集团之一。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中国铁道建筑集团有限公司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作为中国领先的房地产开发商，万科在住宅开发、商业地产、物业服务等领域具有广泛布局。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万科企业股份有限公司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行业内主要企业概况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目前，建筑工程行业市场份额主要由几家大型企业占据，如中国建筑、中国铁建等。这些企业通过不断扩大规模、提高技术水平等方式，巩固了自身市场地位。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当前，建筑工程行业竞争激烈，市场呈现多元化发展趋势。除了传统大型建筑企业外，越来越多的小型企业和创业公司也加入到竞争中来。这些企业凭借灵活的经营模式、创新的技术手段等特点，在建筑工程领域不断取得突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市场份额及竞争格局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https://d.book118.com/987033063023006032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2024-09-04T18:44:42.447</cp:lastPrinted>
  <dcterms:created xsi:type="dcterms:W3CDTF">2024-09-04T10:44:42Z</dcterms:created>
  <dcterms:modified xsi:type="dcterms:W3CDTF">2024-09-04T10:44:44Z</dcterms:modified>
</cp:coreProperties>
</file>