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1BA62-1772-42D9-9CC9-248DDAC20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3043D-45D7-4173-B5C5-2F62D8466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FAE47D-3D32-4D73-BF56-7AE95C025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78610C-548D-49CB-9389-ED7FE0B3B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366851-D2F5-4BBE-B53D-B752BEE18F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C1C526-3FCB-4243-BCBB-C81F523147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21776F-C298-45CB-AB21-B8F87ED1CD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5742BB-C6BA-426E-903E-26F88F953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C430E2-90A6-4C8E-8AD7-F41294D0A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98C6F-A5BE-47BB-83C6-91B65336A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74241-F8E1-4EBA-8697-C95884B91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34033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PICC置管的护理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PICC置管基本概念与原理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PICC置管操作规范与技巧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患者教育与心理支持工作部署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质量控制与持续改进计划制定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PICC置管基本概念与原理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PICC定义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外周静脉穿刺中心静脉置管，利用导管从外周手臂的静脉进行穿刺，导管直达靠近心脏的大静脉，避免化疗药物与手臂静脉的直接接触，加上大静脉的血流速度很快，可以迅速冲稀化疗药物，防止药物对血管的刺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自1929年德国医生Forssmann首次将导尿管插入自己的肘静脉以来，中心静脉置管技术经历了近90年的发展，从最初的开放式中心静脉导管到目前广泛应用的经皮穿刺中心静脉导管（PICC）。</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PICC定义及发展历程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需要长期静脉输液且外周静脉条件差的患者；需要反复输入刺激性药物如化疗药物的患者；需要输入高渗性或粘稠性液体的患者；需要使用压力泵或加压输液的患者；需要反复采血或测量中心静脉压的患者。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患者身体条件不能承受插管操作；已知或怀疑患者对导管材料或药物过敏；穿刺部位有感染或损伤；上腔静脉压迫综合征患者。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禁忌症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PICC置管适应症与禁忌症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导管类型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目前常用的PICC导管主要有硅胶材质和聚氨酯材质两种。硅胶导管柔软、顺应性好，但价格相对较高；聚氨酯导管具有较好的弹性和支撑力，价格相对较低。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根据患者的具体病情、血管条件、治疗需求以及经济能力等因素综合考虑选择导管类型。对于需要长时间留置导管的患者，建议选择材质柔软、顺应性好的硅胶导管，以减少对血管的刺激和损伤。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导管类型及选择依据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PICC置管操作规范与技巧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557" r="1255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了解患者的病情、血管条件、凝血功能等，确定是否适合进行PICC置管。</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评估患者</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根据患者的具体情况，选择合适的导管类型、规格和长度。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选择合适的导管</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向患者和家属解释PICC置管的目的、过程和可能的风险，取得他们的理解和配合。</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术前宣教</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准备好所需的导管、穿刺针、扩张器、导丝、注射器、消毒液、无菌敷料等物品。</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准备物品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确定穿刺点</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选择合适的静脉穿刺点，一般选择肘部贵要静脉、肘正中静脉或头静脉。</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消毒皮肤</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用消毒液对穿刺点周围皮肤进行充分消毒，范围要足够大。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穿刺静脉</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将穿刺针插入静脉内，见回血后固定穿刺针，将导丝经穿刺针送入静脉。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扩张皮肤</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用扩张器沿导丝扩张皮肤及皮下组织，以便导管顺利插入。</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置入导管</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将导管沿导丝置入静脉内，达到预定长度后撤出导丝。</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固定导管</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用无菌敷料覆盖穿刺点，并用胶布固定导管，防止其移动或滑脱。</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术中操作步骤详解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术后处理及注意事项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密切观察患者的生命体征和穿刺部位情况，及时发现并处理异常情况。</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定期更换敷料和输液接头，保持穿刺部位清洁干燥，防止感染。</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嘱患者避免剧烈运动或过度活动穿刺部位，以免导管移位或脱落。</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对患者进行定期随访，了解导管留置情况和患者需求，及时给予指导和帮助。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观察病情</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定期维护</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避免剧烈运动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定期随访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并发症预防与处理措施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由于导管对静脉内膜的刺激，可能导致静脉炎的发生。患者可能出现局部红肿、疼痛等症状。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静脉炎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导管堵塞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由于血液粘稠度增加、药物沉淀等原因，导管可能发生堵塞，影响治疗效果。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穿刺部位消毒不彻底、患者免疫力低下等因素，可能导致感染的发生。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常见并发症类型及原因分析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在置管过程中，医护人员必须严格遵守无菌操作规范，确保穿刺部位及周围皮肤的清洁。</a:t>
            </a:r>
          </a:p>
        </p:txBody>
      </p:sp>
      <p:pic>
        <p:nvPicPr>
          <p:cNvPr id="5" name="Picture 5"/>
          <p:cNvPicPr>
            <a:picLocks noChangeAspect="1"/>
          </p:cNvPicPr>
          <p:nvPr/>
        </p:nvPicPr>
        <p:blipFill>
          <a:blip r:embed="rId2"/>
          <a:srcRect l="15583" r="15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000" r="17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4125" r="4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严格执行无菌操作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根据患者情况定期更换敷料，保持穿刺部位干燥、清洁，防止感染。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定期更换敷料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医护人员应密切观察患者的病情变化，及时发现并处理并发症。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密切观察患者情况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预防措施制定和执行情况回顾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https://d.book118.com/987034033102006036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2024-09-11T11:48:40.484</cp:lastPrinted>
  <dcterms:created xsi:type="dcterms:W3CDTF">2024-09-11T03:48:40Z</dcterms:created>
  <dcterms:modified xsi:type="dcterms:W3CDTF">2024-09-11T03:48:42Z</dcterms:modified>
</cp:coreProperties>
</file>