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86CA-DDD6-4151-886D-C34D268E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99779-9BE5-4447-A90F-8B496046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7770F-F389-40ED-810E-3C70B05A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69946-E444-4073-B213-6E8240D9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D9EB9-59DD-41C5-93E2-A1F1A3C7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926F3-2F61-4796-9110-5AD879FC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6206F-82C2-4457-A001-9FAB3D94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A1185-F17A-4021-8E4B-ABFCED83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3259A-4890-4E85-80CA-A1A069D0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EF221-7B7C-4359-AA4D-DB4D78615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B1CCC-F7DC-4E97-8062-B3B4C692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4165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2023年口腔科上半年总结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上半年共接诊患者数量为2800人次，较去年同期增长了15%。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大部分患者来自本市及周边地区，也有部分患者来自外省市。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患者年龄跨度较大，从儿童到老年人都有涉及，其中青少年和中年人是主要就诊群体。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上半年共完成各类口腔手术320例，其中复杂手术占比达到40%。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474" r="1047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主要包括牙齿种植、牙齿矫正、牙周病治疗和颌面外科手术等。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手术成功率达到98%，术后并发症发生率低于2%。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手术成功率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科室培训开展情况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开展了线上和线下培训相结合的方式，包括理论授课、实践操作和案例分析等。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培训内容涵盖了口腔医学最新进展、临床操作技巧和医疗纠纷处理等方面。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通过培训，医护人员的专业技能得到了提升，医疗服务质量也得到了进一步保障。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科室配备了先进的口腔医疗设备，如数字化口腔全景机、激光治疗仪和种植机等。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各类设备使用频率较高，其中数字化口腔全景机的使用率达到了每日100人次。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设备使用频率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建立了完善的设备维护保养制度，确保设备的正常运行和延长使用寿命。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医疗设备使用情况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医疗资源紧张，患者等待时间长，医疗服务质量受影响。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随着社会经济的发展和人们健康意识的提高，口腔科患者流量逐年增加，导致医疗资源紧张，患者等待时间长，医疗服务质量受到影响。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优化医疗资源配置，增加医生工作时间和诊疗台数量；提高医疗服务效率，采用数字化诊疗手段，缩短诊疗时间；加强患者分流管理，合理安排患者就诊时间。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患者流量大，医疗资源紧张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手术难度大，技术要求高，医疗风险增加。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口腔科手术涉及的部位和组织结构复杂，手术难度大，技术要求高，医疗风险增加。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加强医生专业技能培训，提高手术操作水平；严格手术适应症和禁忌症的掌握，确保手术安全；采用先进的手术设备和器材，提高手术效果和安全性。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手术难度大，技术要求高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科室培训不足，技能提升需求迫切，影响医疗服务质量。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口腔科医生需要不断学习和掌握新技术、新方法，以适应医疗技术的快速发展和患者的诊疗需求。然而，目前科室培训不足，技能提升需求迫切。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建立完善的科室培训机制，定期组织业务学习、病例讨论和技能培训；鼓励医生参加学术交流活动，了解最新的学术进展和技术动态；加强对外交流合作，引进先进的诊疗技术和经验。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科室培训不足，技能提升需求迫切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医疗设备更新换代加快，技术更新需求迫切，影响诊疗效果。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随着科技的不断发展，口腔科医疗设备更新换代加快，技术更新需求迫切。如果不能及时跟上设备和技术的发展，将影响诊疗效果。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关注医疗设备行业动态，及时引进先进的医疗设备和技术；加强对医疗设备的维护和保养，确保设备正常运行；定期组织医生进行设备操作培训，提高医生的操作技能和诊疗水平。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医疗设备更新换代，技术更新需求迫切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https://d.book118.com/987034165102006051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2024-09-24T14:17:13.212</cp:lastPrinted>
  <dcterms:created xsi:type="dcterms:W3CDTF">2024-09-24T06:17:13Z</dcterms:created>
  <dcterms:modified xsi:type="dcterms:W3CDTF">2024-09-24T06:17:15Z</dcterms:modified>
</cp:coreProperties>
</file>