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84999-AA74-43F7-9622-DCB33088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91390-02C2-4C93-9289-D9DB1298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624F4-0B4B-4AD2-B72D-35828C87B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27523-AB27-494D-AD7B-D4D96E86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961C7-8CB9-4222-8F2B-563E6115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ED11E-CAC5-46C2-8D6F-597816A0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BD426-CE62-4EC9-966A-068411D9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CAD7A-A0BE-4F1A-80F2-262B2017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2A2A4-92B0-45A7-AF02-33D0A8F5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55294-E9FB-4891-BC2A-296ABA52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16641-3FFD-4A53-BCD1-E69866FA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602015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旅游网络营销的案例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旅游网络营销的定义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旅游网络营销是指利用互联网和数字技术，通过各种在线渠道和平台，对旅游产品和服务进行宣传、推广和销售的一种营销方式。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它包括旅游网站、社交媒体、搜索引擎、在线旅行代理等多个方面，具有全球性、互动性、个性化等特点。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旅游网络营销的重要性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旅游网络营销能够提高旅游企业的知名度和品牌形象，吸引更多的潜在客户。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它能够提供更便捷、更个性化的服务，满足消费者的需求，提高客户满意度。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旅游网络营销能够降低营销成本，提高企业的经济效益。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携程旅行网采用多渠道营销策略，包括搜索引擎优化、社交媒体广告、电子邮件营销等，以吸引潜在客户并提高品牌知名度。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携程旅行网在移动端应用上推出了一系列创新功能，如酒店和机票的实时比价、智能行程规划和社交分享等，提升了用户体验和忠诚度。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携程旅行网的营销策略和产品创新取得了显著效果，用户数量和活跃度持续增长，市场份额不断扩大。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携程旅行网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去哪儿旅行网注重搜索引擎营销和在线广告投放，通过与各大搜索引擎合作，提高网站排名和曝光率。同时，去哪儿旅行网还利用社交媒体平台进行品牌宣传和用户互动。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去哪儿旅行网在价格比较和预订方面具有优势，为用户提供实时、透明的价格信息，并简化了预订流程。此外，去哪儿旅行网还推出了个性化推荐系统，根据用户兴趣和需求提供定制化服务。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去哪儿旅行网的营销策略和创新点取得了显著成果，用户满意度和忠诚度较高，成为旅游行业的领先品牌之一。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去哪儿旅行网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马蜂窝旅游网注重社区建设和用户生成内容，通过鼓励游客分享旅游经验和攻略，提高网站内容的丰富度和可信度。同时，马蜂窝旅游网还通过合作与线下活动等方式扩大品牌影响力。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马蜂窝旅游网推出了个性化推荐系统，根据用户兴趣和偏好提供定制化的旅游攻略和行程建议。此外，马蜂窝旅游网还加强了与景区、酒店等合作伙伴的联动，为用户提供更多优质资源和服务。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马蜂窝旅游网的营销策略和创新点取得了良好效果，网站流量和用户活跃度持续增长，品牌知名度和美誉度不断提升。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马蜂窝旅游网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旅游网络营销策略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与其他相关网站建立链接，提高网站权威性。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定期更新旅游资讯、攻略、游记等内容，吸引搜索引擎爬虫。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确保网站导航清晰，页面加载速度快，提高用户体验。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通过优化网站结构和内容，提高网站在搜索引擎结果页的排名，吸引更多潜在游客。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分析目标受众的搜索习惯，确定与旅游相关的关键词和短语。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https://d.book118.com/987036020155006041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2024-09-14T20:43:59.376</cp:lastPrinted>
  <dcterms:created xsi:type="dcterms:W3CDTF">2024-09-14T12:43:59Z</dcterms:created>
  <dcterms:modified xsi:type="dcterms:W3CDTF">2024-09-14T12:44:01Z</dcterms:modified>
</cp:coreProperties>
</file>