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983F3-5C0E-4ECD-AE4F-72E53ED28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04331-67BD-4630-93E0-F5BA6D4EB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294DA-709F-48F6-93F5-03B4EB27F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3E513-A6C8-4BB7-82B5-8C4398BEC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219BE9-E5F3-4C64-B78A-55FE58F9C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44B57E-F115-4C31-960B-8C14DA625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D22B83-816E-47FB-93AB-D67FE0F5D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82C8C-BF89-4B55-960C-8CE6C1117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E3E91-A403-4C42-8DC3-7CB36945A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3ECB1-D171-4D50-86CB-E2F861CAA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AD651-9210-469B-93CF-1B6582E33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431050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工资与绩效挂钩方案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工资与绩效挂钩原则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挂钩方案设计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48" r="294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37" r="302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当前工资制度主要基于岗位和职级，缺乏与绩效的直接关联，导致员工积极性不高。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工资结构单一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由于缺乏有效的激励机制，员工对于提高工作质量和效率的动力不足。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激励效果不明显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现有工资制度分析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73" b="263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现有绩效考核标准模糊，缺乏具体、可衡量的指标，导致考核结果主观性较强。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考核过程中存在不公正、不透明的现象，影响考核结果的客观性和公正性。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绩效考核现状及问题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考核过程不规范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考核标准不明确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完善绩效考核体系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制定明确的考核标准，规范考核过程，确保考核结果的客观性和公正性。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提高企业整体绩效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通过实施该方案，提高员工工作效率和质量，进而提升企业整体绩效和市场竞争力。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建立与绩效挂钩的工资制度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通过调整工资结构，将员工绩效与工资水平直接挂钩，激发员工工作积极性。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工资与绩效挂钩原则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确保绩效评价标准客观、公正，避免主观偏见和歧视。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绩效评价标准公正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薪酬分配公平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根据员工绩效表现，公平地分配薪酬，体现多劳多得、优劳优得的原则。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绩效评价和薪酬分配过程公开透明，让员工清楚了解评价标准和薪酬结构。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设定明确的绩效目标，鼓励员工努力达成目标，以获得更高的薪酬回报。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对绩效表现优秀的员工给予额外的奖励和晋升机会，激发员工积极性。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奖励优秀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对绩效表现不佳的员工进行适当的惩罚，引导员工改进工作表现。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惩罚不良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激励导向原则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工资与绩效挂钩方案应具有可操作性，方便企业实施和管理。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方案可操作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确保绩效评价所需的数据可获取、可衡量，以便准确评估员工绩效。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数据可获取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工资与绩效挂钩方案应适应企业发展需要，具有一定的灵活性和可持续性。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方案可持续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可操作性与可持续性原则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挂钩方案设计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62" b="15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工资结构调整方案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保障员工基本生活需求的固定工资部分。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绩效工资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根据员工绩效考核结果浮动的工资部分。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针对员工超额完成工作任务或特殊贡献的额外奖励。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工作能力指标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评估员工的专业技能、团队协作、沟通能力等方面的指标。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工作业绩指标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衡量员工完成工作任务的数量、质量和效率等方面的指标。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考察员工的工作积极性、责任心、创新意识等方面的指标。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绩效考核指标体系设计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https://d.book118.com/987043105042006035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2024-09-09T14:57:12.045</cp:lastPrinted>
  <dcterms:created xsi:type="dcterms:W3CDTF">2024-09-09T06:57:12Z</dcterms:created>
  <dcterms:modified xsi:type="dcterms:W3CDTF">2024-09-09T06:57:14Z</dcterms:modified>
</cp:coreProperties>
</file>