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7EC2C-E537-43B4-8515-4B4DD021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5399E-AF84-412B-922E-9EAF1203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097FE-23BA-4B4A-B2EF-EE52921A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151D8-9C4B-44A1-87F0-4807A65C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EE97E-01BB-486E-844E-647D66DE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183B5-EF9C-4306-B39A-FA046EBD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BE573-3196-4FF1-80A7-7246486E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81B7E-82B8-485C-A61D-251D0EDE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4EFD3-8471-46EE-94BF-C11B8DDE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84DB8-0FBF-42BC-9DC2-A283D7BF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59E45-19FC-44CE-96E1-77F90F29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440020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眼科手术室感染预防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眼科手术室感染概述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感染监测与反馈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眼科手术室感染概述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手术室环境不洁净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手术室内的空气、物体表面、手术器械等未达到无菌要求，导致感染发生。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手术操作不规范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手术过程中，手术人员操作不熟练或违反无菌原则，导致感染风险增加。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患者眼部疾病严重、免疫力低下或患有其他基础疾病，增加感染易感性。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手术过程中接触到的细菌引起的感染，如金黄色葡萄球菌、表皮葡萄球菌等。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如腺病毒、疱疹病毒等，通过接触或飞沫传播。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如念珠菌、曲霉菌等，通常在免疫系统受损患者中发生。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感染可导致手术失败，需重新进行手术治疗，增加患者痛苦和经济负担。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影响手术效果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感染可加重眼部疾病，如角膜炎、结膜炎等，影响视力恢复。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眼部疾病恶化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眼部感染可引起全身性疾病，如败血症、脓毒血症等，威胁生命安全。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全身性疾病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保持手术室空气洁净，定期进行空气消毒，减少手术室内的微生物数量。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每日对手术室进行彻底清洁，包括墙面、地面、设备、手术台等，确保无死角。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手术室的布局应符合卫生学要求，区分无菌区、清洁区和污染区，以降低交叉感染的风险。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定期对手术器械进行清洗、保养，确保其性能良好、无锈迹、无污渍。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所有手术器械和用品应经过严格的灭菌处理，确保无菌状态。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对于一次性使用的手术器械和用品，应确保其质量合格，并在有效期内使用。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125" b="10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875" r="19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手术器械和用品的消毒灭菌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对手术室工作人员进行感染预防知识和技能的培训，提高其防控意识。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进入手术室的工作人员应穿着符合要求的手术衣、口罩、帽子和手套，确保无菌操作。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严格执行手卫生制度，确保工作人员在进入手术室前和操作前后都进行手部清洁和消毒。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手术室人员管理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https://d.book118.com/987044002062006031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2024-09-03T14:40:08.028</cp:lastPrinted>
  <dcterms:created xsi:type="dcterms:W3CDTF">2024-09-03T06:40:08Z</dcterms:created>
  <dcterms:modified xsi:type="dcterms:W3CDTF">2024-09-03T06:40:10Z</dcterms:modified>
</cp:coreProperties>
</file>