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B6073-DEF9-48DB-9045-9E0BDA243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A9EA6-357C-4DF1-910F-C5FE7C035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1A245-8160-403E-BC6F-CD9C852A6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D6271-E2CA-4711-A8CD-8948CB76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0B86B-8F14-4274-8A3E-7DDDCF9CE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102F4-65B9-455A-98B5-C5A7DA491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E20FF6-290A-48B4-B272-909B1C08E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C12D5-1742-4020-8706-E0AC5C250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8A0FF-9249-48E4-B4F3-0CB29B926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97BE-98C9-4F10-928F-56D15348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D8857-3005-41E3-B582-20E5A50BA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44121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初中数学教材解读人教九年级上册二次函数-一般式\n## 1.二次函数的基本概念与形式\n### 1.1二次函数的定义及其一般形式\n### 1.2二次函数的实际应用背景\n### 1.3二次函数的图像性质\n## 2.二次函数的系数与图像位置\n### 2.1二次函数的系数与顶点位置关系\n### 2.2二次函数的开口方向与大小\n### 2.3二次函数的对称性\n## 3.二次函数的求根公式与判别式\n### 3.1二次函数的求根公式及其应用\n### 3.2二次函数的判别式与根的分布\n### 3.3二次函数的实际应用案例\n## 4.二次函数的最值与性质\n### 4.1二次函数的顶点坐标与最值\n### 4.2二次函数的单调性与区间\n### 4.3二次函数的实际应用问题\n## 5.二次函数的综合题解析与解题技巧\n### 5.1二次函数的实际应用题解析\n### 5.2二次函数的图像与性质题解析\n### 5.3二次函数的求根与最值题解析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初中数学教材解读人教九年级上册二次函数-一般式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二次函数的基本概念与形式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二次函数的定义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形式：$y = ax^2 + bx + c$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定义：二次函数是一个二次多项式函数，其中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为常数，且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a≠0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二次函数的一般形式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形式：$y = a(x - h)^2 + k$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定义：二次函数的一般形式是一个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顶点式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，其中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k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为常数，且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a≠0</a:t>
                </a:r>
                <a:endParaRPr/>
              </a:p>
            </p:txBody>
          </p:sp>
        </p:grpSp>
        <p:grpSp>
          <p:nvGrpSpPr>
            <p:cNvPr id="17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二次函数的系数与顶点位置关系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决定函数的开口方向与大小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决定顶点的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横坐标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k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决定顶点的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纵坐标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二次函数的定义及其一般形式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物理学中的应用</a:t>
                </a:r>
                <a:endParaRPr/>
              </a:p>
            </p:txBody>
          </p:sp>
          <p:sp>
            <p:nvSpPr>
              <p:cNvPr id="18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描述物体在匀加速运动中的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位移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描述物体在匀速圆周运动中的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速度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的关系</a:t>
                </a:r>
                <a:endParaRPr/>
              </a:p>
            </p:txBody>
          </p:sp>
        </p:grpSp>
        <p:grpSp>
          <p:nvGrpSpPr>
            <p:cNvPr id="18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工程学中的应用</a:t>
                </a:r>
                <a:endParaRPr/>
              </a:p>
            </p:txBody>
          </p:sp>
          <p:sp>
            <p:nvSpPr>
              <p:cNvPr id="1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描述建筑物的高度与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地基深度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描述物体的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重心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形状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的关系</a:t>
                </a:r>
                <a:endParaRPr/>
              </a:p>
            </p:txBody>
          </p:sp>
        </p:grpSp>
        <p:grpSp>
          <p:nvGrpSpPr>
            <p:cNvPr id="18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经济学中的应用</a:t>
                </a:r>
                <a:endParaRPr/>
              </a:p>
            </p:txBody>
          </p:sp>
          <p:sp>
            <p:nvSpPr>
              <p:cNvPr id="19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描述商品的需求量与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描述生产过程中的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成本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的关系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二次函数的实际应用背景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9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 &gt; 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时，函数图像向上开口，且随着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的增大，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值增大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 &lt; 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时，函数图像向下开口，且随着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的增大，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值减小</a:t>
                </a:r>
                <a:endParaRPr/>
              </a:p>
            </p:txBody>
          </p:sp>
          <p:sp>
            <p:nvSpPr>
              <p:cNvPr id="20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开口方向与大小</a:t>
                </a:r>
                <a:endParaRPr/>
              </a:p>
            </p:txBody>
          </p:sp>
        </p:grpSp>
        <p:grpSp>
          <p:nvGrpSpPr>
            <p:cNvPr id="20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对称性</a:t>
                </a:r>
                <a:endParaRPr/>
              </a:p>
            </p:txBody>
          </p:sp>
          <p:sp>
            <p:nvSpPr>
              <p:cNvPr id="20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函数图像关于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顶点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函数图像关于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对称（当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 = 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时）</a:t>
                </a:r>
                <a:endParaRPr/>
              </a:p>
            </p:txBody>
          </p:sp>
        </p:grpSp>
        <p:grpSp>
          <p:nvGrpSpPr>
            <p:cNvPr id="20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顶点坐标</a:t>
                </a:r>
                <a:endParaRPr/>
              </a:p>
            </p:txBody>
          </p:sp>
          <p:sp>
            <p:nvSpPr>
              <p:cNvPr id="20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顶点坐标为**(h, k)**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二次函数的图像性质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二次函数的系数与图像位置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 &gt; 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时，顶点位于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最小值点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 &lt; 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时，顶点位于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最大值点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a与顶点位置关系</a:t>
                </a:r>
                <a:endParaRPr/>
              </a:p>
            </p:txBody>
          </p:sp>
        </p:grpSp>
        <p:grpSp>
          <p:nvGrpSpPr>
            <p:cNvPr id="22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影响顶点的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横坐标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越大，顶点越向左移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 = 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时，顶点位于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</a:t>
                </a:r>
                <a:endParaRPr/>
              </a:p>
            </p:txBody>
          </p:sp>
          <p:sp>
            <p:nvSpPr>
              <p:cNvPr id="22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b与顶点位置关系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影响顶点的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纵坐标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越大，顶点越高</a:t>
                </a:r>
                <a:endParaRPr/>
              </a:p>
            </p:txBody>
          </p:sp>
          <p:sp>
            <p:nvSpPr>
              <p:cNvPr id="23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c与顶点位置关系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二次函数的系数与顶点位置关系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二次函数的开口方向与大小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开口方向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 &gt; 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时，函数图像向上开口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 &lt; 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时，函数图像向下开口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开口大小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的绝对值越大，开口越窄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的绝对值越小，开口越宽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关于顶点的对称性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 = h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 = k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 = k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 = h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关于y轴的对称性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 = -h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 = k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 = k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 = -h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二次函数的对称性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二次函数的求根公式与判别式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二次函数的求根公式及其应用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求根公式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$x_{1,2} = \frac{-b \pm \sqrt{b^2 - 4ac}}{2a}$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求根公式用于求解二次函数的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求根公式的应用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求解二次函数的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零点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求解二次函数的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最值点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https://d.book118.com/987044121144006043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初中数学教材解读人教九年级上册二次函数-一般式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2024-09-17T18:16:17.369</cp:lastPrinted>
  <dcterms:created xsi:type="dcterms:W3CDTF">2024-09-17T10:16:17Z</dcterms:created>
  <dcterms:modified xsi:type="dcterms:W3CDTF">2024-09-17T10:16:19Z</dcterms:modified>
</cp:coreProperties>
</file>