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07E4C0-B26D-4D3D-A4E6-A79223A34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3028D-5317-4D42-9FD6-7903AEC7C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AB047B-9002-46E4-B659-7C64E906D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E63BD2-3F02-40A9-A9BF-501597DC3E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70EC44-656B-42C0-A25D-0430BD3591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53F5B5-C43E-461D-8AF9-3DAE8C8C2D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A0826B-F216-4CEE-8E9C-20AE7A6E96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95F24-AFCC-4E2B-B739-27C58E353F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A50242-AC80-4894-B31D-9273A3C674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59828-539B-4670-BABF-BCFD2B55F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CABF1C-8046-46E6-993C-0735E5CF7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5010014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影响心理健康水平的因素</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2024-01-12</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遗传因素</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环境因素</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生活习惯</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心理因素</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健康行为</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遗传因素</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基因遗传对心理健康的影响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基因是决定个体特征的重要因素，包括心理健康特征。基因遗传对心理健康的影响主要体现在个体对心理疾病的易感性上，例如抑郁症、焦虑症等。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基因与心理疾病关联研究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通过基因组学和遗传学的研究方法，科学家们已经发现了一些与心理疾病相关的基因变异，这些变异可能影响神经递质代谢、情绪调节等方面。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基因遗传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家族病史对心理健康的影响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家族成员中存在心理疾病患者，个体患心理疾病的风险会增加。家族病史可以反映遗传因素对心理健康的影响，同时也可能反映家庭环境、家庭教育等因素的影响。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家族聚集性研究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家族聚集性研究是探讨家族病史对心理健康影响的重要方法。通过对比家族成员中有无心理疾病患者，可以评估家族病史对个体心理健康的影响程度。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家族病史</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遗传与环境交互作用对心理健康的影响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遗传和环境因素在个体心理健康的发展过程中相互作用，共同影响个体的心理健康水平。遗传因素可能影响个体对环境因素的敏感性或适应性，而环境因素也可能调节遗传因素对心理健康的影响。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交互作用的研究方法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研究遗传与环境交互作用的方法包括观察法、实验法和双生子研究等。通过比较具有相似遗传背景但成长环境不同的个体，可以评估环境因素对心理健康的影响；通过比较具有相似环境背景但遗传背景不同的个体，可以评估遗传因素对心理健康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遗传与环境交互作用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环境因素</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家庭氛围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家庭氛围是否和谐、温暖，对孩子的心理健康发展有着至关重要的影响。一个充满爱和支持的家庭环境有助于培养孩子积极的心理品质和情绪稳定性。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家庭教育方式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家长的教育方式和态度对孩子的心理健康有显著影响。过度溺爱、严厉惩罚等不良教育方式可能导致孩子出现焦虑、抑郁等心理问题。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家庭经济状况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家庭经济状况不佳可能增加孩子的心理压力，影响其心理健康。贫困、失业等经济压力可能使孩子感到无助和绝望，导致心理问题的出现。</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校园氛围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学校氛围是否友好、包容，对学生的心理健康发展至关重要。一个积极向上的校园氛围有助于培养学生的自尊心和自信心，降低焦虑、抑郁等心理问题的发生率。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教师态度</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教师的态度和教学方法对学生的心理健康有重要影响。教师的鼓励、支持和理解可以增强学生的自信心，提高其适应能力；而惩罚、体罚等不良教育方式可能对学生的心理造成伤害。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学习压力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学习压力是影响学生心理健康的重要因素。过度的学习压力可能导致学生出现焦虑、抑郁等心理问题，影响其正常学习和生活。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学校环境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社会支持</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社会支持网络对个体的心理健康具有重要作用。良好的社会支持可以提供情感支持和实质性帮助，有助于缓解压力和应对困难。缺乏社会支持可能导致孤独感和心理健康问题的出现。</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社会竞争与压力</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激烈的社会竞争和高压的工作环境可能对个体的心理健康产生负面影响。长期处于高压力状态可能导致焦虑、抑郁等问题，影响个体的心理健康水平。</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媒体影响</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媒体信息对个体的心理健康也有一定影响。过多暴露于负面新闻和信息可能导致个体出现焦虑、抑郁等情绪问题，而积极正面的信息则有助于提高个体的心理健康水平。</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生活习惯</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https://d.book118.com/987050100146006040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2024-09-13T08:16:04.549</cp:lastPrinted>
  <dcterms:created xsi:type="dcterms:W3CDTF">2024-09-13T00:16:04Z</dcterms:created>
  <dcterms:modified xsi:type="dcterms:W3CDTF">2024-09-13T00:16:06Z</dcterms:modified>
</cp:coreProperties>
</file>