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9F9817-7B94-46E6-A717-8DE9E3BC77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87E7F5-FA2C-4A0C-89D6-F3BDEEF884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7BFF8C-3D01-4949-8D87-0F6DDD5DDF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340A5E5-257D-4A6B-AA43-C789FDD1D8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8C2A09C-6736-4EFE-B156-B353F97579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657B274-AC85-400F-9073-54BC3E3F28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66D5DA1-C8EB-4655-B1CC-B8A8CC30A1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2439038-3A52-4605-A9FA-500D450C51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85D7EE5-B1B8-4C36-A7C2-7C76A79E35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74B9FA-6E3C-4D56-8B4E-89865D9E1A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FEB948-10A0-40F1-BFAC-644557DC36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8705012005600605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71826" y="1169431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精神科护理自考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366247" y="1450250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精神科护理自考概述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精神科护理自考的核心知识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精神科护理自考的考试要求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精神科护理自考的就业前景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精神科护理自考的学习资源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80845" y="1857940"/>
            <a:ext cx="261175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13810" y="2892743"/>
            <a:ext cx="4606596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4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CONTENT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精神科护理自考概述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精神科护理自考是指通过自我学习、自我管理和自我评价的方式，获得精神科护理相关的知识和技能，并取得相应的学历或资格证书的过程。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特点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自主性、灵活性、个性化、专业性。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提高职业竞争力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通过自考获得专业知识和技能，能够提高精神科护理人员的职业竞争力，增加就业机会。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提升护理质量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专业的精神科护理人员能够更好地理解和照顾患者的需求，提高护理质量，促进患者康复。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促进个人发展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自考能够激发学习热情，提升自我管理能力，促进个人全面发展。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精神科护理自考的重要性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4969" r="24969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历史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精神科护理自考起源于20世纪中叶，随着医学和教育的不断发展，逐渐成为一种被广泛认可的教育形式。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近年来，随着互联网和数字化技术的发展，精神科护理自考的形式和内容也在不断更新和完善，以满足社会和个人的需求。未来，精神科护理自考将继续发挥重要作用，为培养更多专业化的精神科护理人才做出贡献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精神科护理自考的历史与发展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425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精神科护理自考的核心知识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精神疾病的分类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精神疾病包括抑郁症、焦虑症、精神分裂症等，了解不同疾病的分类有助于更好地理解和照顾患者。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精神科护理的目标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精神科护理的目标是促进患者的康复，提高患者的生活质量，减少疾病复发，并帮助患者融入社会。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精神科护理的定义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精神科护理是针对精神疾病患者的护理，关注患者的心理、社会和身体健康，以及疾病预防和康复。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042" r="16042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精神科护理的基本概念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708" r="16708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心理护理理论强调关注患者的心理需求，通过心理疏导、认知行为疗法等方式帮助患者处理情绪问题。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心理护理理论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社会护理理论关注患者的社会支持系统，通过家庭、社区等资源为患者提供支持，帮助患者融入社会。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社会护理理论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生理护理理论关注患者的身体健康，通过药物治疗、营养支持等方式帮助患者控制症状，促进康复。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生理护理理论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精神科护理的理论基础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与患者建立良好的沟通关系，关注患者的情感表达，理解患者的需求和感受。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沟通技巧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4375" b="143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观察技巧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8583" r="18583"/>
          <a:stretch>
            <a:fillRect/>
          </a:stretch>
        </p:blipFill>
        <p:spPr>
          <a:xfrm>
            <a:off x="8741655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应对技巧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观察患者的行为、言语、情绪等变化，及时发现患者的病情变化和需求。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在紧急情况下，能够迅速采取应对措施，如紧急处理自杀倾向、暴力行为等。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精神科护理的实践技能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425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精神科护理自考的考试要求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https://d.book118.com/987050120056006053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3283D"/>
      </a:dk1>
      <a:lt1>
        <a:srgbClr val="F4F7FF"/>
      </a:lt1>
      <a:dk2>
        <a:srgbClr val="36324A"/>
      </a:dk2>
      <a:lt2>
        <a:srgbClr val="FFFFFF"/>
      </a:lt2>
      <a:accent1>
        <a:srgbClr val="485077"/>
      </a:accent1>
      <a:accent2>
        <a:srgbClr val="6382AD"/>
      </a:accent2>
      <a:accent3>
        <a:srgbClr val="757294"/>
      </a:accent3>
      <a:accent4>
        <a:srgbClr val="93AFCE"/>
      </a:accent4>
      <a:accent5>
        <a:srgbClr val="7186AF"/>
      </a:accent5>
      <a:accent6>
        <a:srgbClr val="AD99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8">
      <vt:lpstr>Arial</vt:lpstr>
      <vt:lpstr>Calibri</vt:lpstr>
      <vt:lpstr>STSong</vt:lpstr>
      <vt:lpstr>Microsoft Yahei</vt:lpstr>
      <vt:lpstr>PingFang SC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2024-09-27T04:56:20.785</cp:lastPrinted>
  <dcterms:created xsi:type="dcterms:W3CDTF">2024-09-26T20:56:20Z</dcterms:created>
  <dcterms:modified xsi:type="dcterms:W3CDTF">2024-09-26T20:56:22Z</dcterms:modified>
</cp:coreProperties>
</file>