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AC30D-5C71-4B4A-8E65-2CC1BE7D6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E9679-2CF4-45AF-816D-F9E1E510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4CD76-5E37-42C0-9FAD-2DE3B1430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FFBF6-FD29-4E21-8E67-603CDD752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16715-A7B6-446D-B898-DC728E442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118425-8236-457E-838B-A39E83A4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AF623B-EB7F-44F7-9675-07ED0895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6817D-6BD3-4C2E-B5FD-E64CF9955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597CC-856D-44D0-9092-5225AD248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D7949-597B-4473-90B9-8A0FF0CDD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378C3-CFC8-4321-AC63-EFC267303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52005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企业合规管理实施方案-风险评估与合规监控体系建设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合规监控体系建设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持续改进与优化策略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随着国内外监管环境的日益严格，企业需要加强合规管理，以应对不断变化的法律法规和监管要求。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企业面临各种合规风险，如违反法律法规、商业道德和内部规章制度等，可能导致重大经济损失和声誉损害。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防范合规风险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通过加强合规管理，企业可以建立良好的市场形象，增强投资者信心，提升企业价值。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58" r="166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介绍企业当前合规管理的组织架构、制度流程、人员配置等情况。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合规管理现状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详细阐述企业面临的合规风险及其可能带来的影响。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描述企业合规监控体系的建设情况，包括监控指标、数据来源、分析方法等。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合规监控体系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介绍企业合规管理实施方案的具体内容、实施步骤及预期效果。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实施方案及效果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合规政策与流程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企业已建立了一套合规政策和流程，包括合规审查、风险评估、内部报告等机制。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合规组织与人员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设立了专门的合规部门，配备了专业的合规人员，负责监督和执行合规政策。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定期开展合规培训和宣传活动，提高员工的合规意识和能力。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现有合规管理体系概述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法规变动频繁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法律法规不断更新，企业需要不断适应和应对新的合规要求。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全球化运营风险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企业在全球化运营中面临不同国家和地区的合规风险，需要建立全球化的合规管理体系。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随着数字化的发展，数据安全和隐私保护成为企业合规管理的重要挑战。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加强合规培训与宣传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通过多样化的培训和宣传方式，提高员工的合规意识和能力，形成全员参与的良好氛围。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强化数据安全和隐私保护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建立完善的数据安全和隐私保护机制，确保企业数据的安全性和合规性。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建立全球化合规管理体系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针对不同国家和地区的合规要求，建立全球化的合规管理体系，确保企业在全球范围内的合规运营。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完善合规政策和流程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根据法律法规的变化和企业实际情况，不断完善和优化合规政策和流程。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解决方案与改进方向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通过全面梳理企业业务流程，识别潜在的法律、财务、运营等风险。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根据风险性质和影响程度，将风险划分为战略风险、财务风险、市场风险、运营风险和法律风险等类别。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采用定性与定量相结合的评估方法，包括问卷调查、专家访谈、历史数据分析等。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运用风险管理信息系统等专业化工具，提高风险评估的准确性和效率。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根据风险评估结果，将风险划分为高、中、低三个等级，明确不同等级风险的管控要求。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针对不同等级的风险，制定相应的应对措施，如风险规避、风险降低、风险转移和风险接受等。同时，建立风险应对预案，确保在风险事件发生时能够及时响应和处理。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https://d.book118.com/987052005006006034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2024-09-07T17:29:29.406</cp:lastPrinted>
  <dcterms:created xsi:type="dcterms:W3CDTF">2024-09-07T09:29:29Z</dcterms:created>
  <dcterms:modified xsi:type="dcterms:W3CDTF">2024-09-07T09:29:31Z</dcterms:modified>
</cp:coreProperties>
</file>