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FD22C-82CA-41B0-B069-9988BA34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51266-15A7-42B9-9534-E182D2526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DE15A-BD2A-42CB-8906-74E36E3D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9374F-FDD9-47C7-9ADA-B57A501CB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CF74A-20BD-45BC-A268-340C759C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1D7862-0E50-4141-AB51-79B0119E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260DD-5C27-4A4A-9B47-11613831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74E73-D1A5-4581-8843-6BE9F365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20CC6-DCF8-4A0C-A5E7-216657CB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FBDD5-719B-464D-BB3F-45065DD3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29C8B-FAD8-4D08-A19C-5128CEB8F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52063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桥梁施工与空气污染控制规范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桥梁施工与空气污染现状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空气污染控制规范在桥梁施工中的应用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桥梁建设是国家基础设施的重要组成部分，对于经济发展和民生改善具有重要意义。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桥梁施工过程中的空气污染问题日益突出，对环境和公众健康造成威胁。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制定桥梁施工与空气污染控制规范，旨在减少施工过程中的空气污染，保护环境和公众健康。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制定一套科学、合理、可行的桥梁施工与空气污染控制规范，为实际施工提供指导。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如何有效控制桥梁施工过程中的空气污染，降低对环境和公众健康的影响？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桥梁施工与空气污染现状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桥梁施工常见方法与特点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预制桥梁段拼装施工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通过预制桥梁段在现场进行拼装，减少现场混凝土浇筑工作量，降低施工噪音和粉尘排放。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常规浇筑施工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使用混凝土浇筑方法进行桥梁施工，对环境影响较大，易产生噪音、粉尘等污染。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悬臂施工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利用挂篮在桥墩上对称浇筑混凝土，减少对周边环境的影响，但施工过程中仍可能产生噪音和粉尘。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桥梁施工过程中的混凝土搅拌、运输和浇筑等环节易产生大量粉尘，对空气质量造成影响。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粉尘排放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废水和废弃物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施工机械运转和混凝土浇筑等作业产生较大噪音，影响周边居民生活和工作。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施工过程中产生的废水、废油等废弃物如未经妥善处理，可能对周边环境造成污染。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桥梁施工对空气质量的影响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08" r="2550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规定了建筑施工过程中应当采取的空气污染控制措施，如使用低挥发性有机物含量涂料、加强施工现场扬尘管理等。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《中华人民共和国大气污染防治法》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规定了不同功能区的大气质量标准，包括PM2.5、PM10、二氧化硫、二氧化氮等污染物浓度限值。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《环境空气质量标准》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制定了《清洁空气法》等一系列法规，对建筑工地等工业源的空气污染物排放进行严格限制。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美国环保局（EPA）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规定了欧盟成员国的大气质量标准，要求各国采取措施控制空气污染物的排放。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欧盟《空气质量指令》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国内外空气污染控制法规与标准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空气污染控制规范在桥梁施工中的应用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在施工前，应制定详细的施工计划，包括施工时间、施工地点、施工方式等，以便于控制施工过程中的空气污染。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对施工现场进行调查，了解施工环境，包括周围居民区、学校、医院等敏感区域，以便于采取有效的空气污染控制措施。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施工现场调查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https://d.book118.com/987052063054006026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2024-08-31T10:31:03.569</cp:lastPrinted>
  <dcterms:created xsi:type="dcterms:W3CDTF">2024-08-31T02:31:03Z</dcterms:created>
  <dcterms:modified xsi:type="dcterms:W3CDTF">2024-08-31T02:31:05Z</dcterms:modified>
</cp:coreProperties>
</file>