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D07CB-114B-4D97-83B5-C8630AABB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55AB3-D9FE-48C8-A919-C95C53BE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DDEC-4494-463D-84D5-48050B23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73F34-8DD3-42F0-8F33-05D133A9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22B2A4-D683-48B2-AF1A-DB2CCBCF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5BD401-C6D0-4BE7-BD84-297CF2B0E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145376-AD69-441E-8317-8724B584B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65C3F-A3EE-44A9-9ACD-E2F90740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A1ECC-3C33-4ECF-9B08-010079B65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3BE2C-2AAF-4E35-A07E-85B4C3CB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56B9F-1C64-478A-9E81-29716A3A5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44" r:id="rId2"/>
    <p:sldLayoutId id="2147489245" r:id="rId3"/>
    <p:sldLayoutId id="2147489246" r:id="rId4"/>
    <p:sldLayoutId id="2147489247" r:id="rId5"/>
    <p:sldLayoutId id="2147489248" r:id="rId6"/>
    <p:sldLayoutId id="2147489249" r:id="rId7"/>
    <p:sldLayoutId id="2147489250" r:id="rId8"/>
    <p:sldLayoutId id="2147489251" r:id="rId9"/>
    <p:sldLayoutId id="2147489252" r:id="rId10"/>
    <p:sldLayoutId id="214748925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53064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区域旅游发展规划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区域旅游资源评估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区域旅游市场分析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区域旅游发展战略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区域旅游产品规划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区域旅游设施规划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区域旅游环境保护与可持续发展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区域旅游资源评估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自然资源的评估</a:t>
            </a:r>
            <a:endParaRPr lang="zh-CN" altLang="en-US"/>
          </a:p>
        </p:txBody>
      </p:sp>
      <p:sp>
        <p:nvSpPr>
          <p:cNvPr id="10488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自然资源质量：评估自然资源的品质和特点，如山水是否秀丽、森林是否茂密等。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自然资源类型：评估区域内有哪些类型的自然资源，如山水、森林、湖泊等。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自然资源分布：评估自然资源的分布情况，如哪些地方有丰富的自然资源，哪些地方资源匮乏。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自然资源开发潜力：评估自然资源的开发潜力和价值，如是否适合发展旅游业、是否适合进行生态保护等。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人文资源的评估</a:t>
            </a:r>
            <a:endParaRPr lang="zh-CN" altLang="en-US"/>
          </a:p>
        </p:txBody>
      </p:sp>
      <p:sp>
        <p:nvSpPr>
          <p:cNvPr id="104890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历史文化遗产：评估区域内历史遗迹、文物等的历史价值和文化意义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民族文化资源：评估区域内民族文化的独特性和多样性，以及其对旅游的吸引力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艺术文化资源：评估区域内艺术表演、工艺品制作等艺术形式的独特性和旅游价值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节庆文化资源：评估区域内节庆活动的历史渊源、文化内涵以及对旅游的吸引力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资源特色与优势分析</a:t>
            </a:r>
            <a:endParaRPr lang="zh-CN" altLang="en-US"/>
          </a:p>
        </p:txBody>
      </p:sp>
      <p:sp>
        <p:nvSpPr>
          <p:cNvPr id="10489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自然景观：评估区域内独特的自然景观，如山水、地貌等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人文资源：评估区域内丰富的历史、文化、民俗等人文资源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气候条件：评估区域内的气候条件，如适宜的气温、湿度等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资源组合：评估区域内各类资源的组合情况，如自然与人文的结合等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区域旅游市场分析</a:t>
            </a:r>
            <a:endParaRPr lang="zh-CN" altLang="en-US"/>
          </a:p>
        </p:txBody>
      </p:sp>
      <p:sp>
        <p:nvSpPr>
          <p:cNvPr id="104900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902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目标客户群：中高端旅游消费者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旅游需求：休闲度假、文化体验、自然探索等多元化需求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竞争策略：差异化竞争，提供独特旅游体验和个性化服务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市场细分：针对不同客户群体，提供定制化旅游产品和营销策略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906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旅游需求：分析目标市场的旅游需求特点，包括旅游目的、旅游偏好等。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消费水平：评估目标市场的消费水平，包括旅游预算、消费习惯等。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竞争状况：分析区域内旅游市场的竞争状况，包括竞争对手、产品差异化等。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市场趋势：预测目标市场的旅游发展趋势，包括新兴旅游市场、消费升级等。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竞争态势分析</a:t>
            </a:r>
            <a:endParaRPr lang="zh-CN" altLang="en-US"/>
          </a:p>
        </p:txBody>
      </p:sp>
      <p:sp>
        <p:nvSpPr>
          <p:cNvPr id="10491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区域内的主要竞争对手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竞争对手的优势与劣势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自身的竞争优势与不足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竞争策略与应对措施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区域旅游发展战略</a:t>
            </a:r>
            <a:endParaRPr lang="zh-CN" altLang="en-US"/>
          </a:p>
        </p:txBody>
      </p:sp>
      <p:sp>
        <p:nvSpPr>
          <p:cNvPr id="104918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战略定位与目标</a:t>
            </a:r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战略定位：根据区域资源优势和市场特点，确定旅游业在区域经济发展中的地位和作用，明确发展目标和方向。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目标：制定具体的旅游业发展目标，包括旅游收入、游客数量、产业规模等方面的量化指标，以及实现这些目标的具体措施和途径。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定位与目标的关联：战略定位与目标之间要相互协调，定位要为目标的实现提供支撑和保障，目标则要体现定位的要求和期望。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实施与评估：制定实施战略的行动计划，明确责任分工和时间节点，加强监督和评估，确保战略的有效实施和目标的顺利实现。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战略重点与措施</a:t>
            </a:r>
            <a:endParaRPr lang="zh-CN" altLang="en-US"/>
          </a:p>
        </p:txBody>
      </p:sp>
      <p:sp>
        <p:nvSpPr>
          <p:cNvPr id="10492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战略定位：明确区域旅游发展的目标和方向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资源整合：优化配置，实现资源共享和互利共赢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市场拓展：加强市场营销和品牌建设，提高区域旅游的知名度和美誉度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产业协同：与相关产业融合发展，形成完整的产业链条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https://d.book118.com/987053064146006040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区域旅游发展规划</vt:lpstr>
      <vt:lpstr>目录</vt:lpstr>
      <vt:lpstr>区域旅游资源评估</vt:lpstr>
      <vt:lpstr>自然资源的评估</vt:lpstr>
      <vt:lpstr>人文资源的评估</vt:lpstr>
      <vt:lpstr>资源特色与优势分析</vt:lpstr>
      <vt:lpstr>区域旅游市场分析</vt:lpstr>
      <vt:lpstr>目标市场定位</vt:lpstr>
      <vt:lpstr>市场需求分析</vt:lpstr>
      <vt:lpstr>竞争态势分析</vt:lpstr>
      <vt:lpstr>区域旅游发展战略</vt:lpstr>
      <vt:lpstr>战略定位与目标</vt:lpstr>
      <vt:lpstr>战略重点与措施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2024-09-13T08:17:21.633</cp:lastPrinted>
  <dcterms:created xsi:type="dcterms:W3CDTF">2024-09-13T00:17:21Z</dcterms:created>
  <dcterms:modified xsi:type="dcterms:W3CDTF">2024-09-13T00:17:23Z</dcterms:modified>
</cp:coreProperties>
</file>