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F7F28-35AD-456A-88B1-8C2BE3AF3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26431-03EF-4AF5-A89E-C239CB681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A97EA-C46D-4C66-88FA-3C9A89FCC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5784E-7345-4CC2-A6F8-DC45DF6BB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3423C4-2887-4FF6-AD14-A5A1AFEAB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C1E40E-DBE4-4B85-B137-23A4A998BF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C89763-6A92-4685-9A67-9AE081FB5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8DF92-8AF8-48EF-BB9F-5FA4F2866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1E63BE-0D3F-41B7-BD9D-688F92DCF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40EBB1-DF94-4398-B4D6-FC53AEBB3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9A39F-B677-4ECE-8253-29DB32D40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05416103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组织低血糖预防质量研讨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低血糖的危害与影响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低血糖的应对方法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组织低血糖预防质量研讨的目的与意义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组织低血糖预防质量研讨的内容与安排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低血糖的危害与影响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低血糖对心血管系统的影响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低血糖时，心血管系统会做出反应，如心率加快、血压升高，长期如此可能对心血管系统造成损害。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长期低血糖可能导致器官功能障碍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由于缺乏足够的能量供给，长期低血糖可能导致器官功能障碍，如脑功能障碍、心血管疾病等。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短期低血糖可能导致晕厥和意外伤害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突然的低血糖可能导致晕厥、抽搐等症状，增加意外伤害的风险，如跌倒、交通事故等。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低血糖对身体健康的影响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影响工作和学习效率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低血糖时，人可能会出现头晕、乏力等症状，影响工作和学习效率。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降低生活质量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由于频繁出现低血糖症状，患者的生活质量可能会受到影响，如无法进行正常的社交活动等。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增加经济负担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低血糖可能导致频繁就医、增加医疗费用等，给患者带来经济负担。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低血糖对日常生活的影响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低血糖患者需要更多的医疗资源和照顾，增加了社会的负担。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增加社会负担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低血糖可能导致劳动力减少，影响社会的生产率。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影响社会生产率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低血糖患者需要更多的医疗资源，如医生、护士、药物等，增加了医疗资源的消耗。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增加医疗资源消耗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低血糖对社会的影响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规律饮食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增加营养摄入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多吃水果和蔬菜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控制饮酒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饮食预防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8237" r="823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618" r="61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0390" r="2039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9532" r="953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保持规律的饮食习惯，定时定量进餐，避免长时间空腹。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增加富含蛋白质、脂肪和糖类的食物摄入，如肉类、鱼类、豆类、奶制品等。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水果和蔬菜富含维生素和矿物质，有助于维持血糖水平稳定。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饮酒会降低血糖水平，应适量饮酒或不饮酒。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定期运动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定期进行适量的有氧运动，如快走、跑步、游泳等，有助于提高血糖水平。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避免长时间久坐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长时间久坐会使血糖水平下降，应适时起身活动。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运动前适当补充能量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在运动前适当补充一些食物，如巧克力、饼干等，有助于维持血糖水平。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运动时注意监测血糖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在运动过程中及运动后，应注意监测血糖水平，避免出现低血糖反应。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在使用降糖药或胰岛素等药物治疗时，应遵循医生的指导，按照规定剂量和时间用药。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遵循医嘱用药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不自行增减药量或停药，以免引起血糖波动。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避免自行增减药量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在使用药物治疗时，应注意观察可能出现的不良反应和副作用，及时就医调整用药方案。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注意药物副作用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注意夜间预防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夜间容易出现低血糖反应，睡前可适当加餐或调整晚餐饮食结构。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随身携带糖果或巧克力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随身携带一些糖果或巧克力等快速升高血糖的食物，以备不时之需。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保持良好心态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保持良好的心态和情绪状态，避免精神过度紧张和焦虑，有助于维持血糖水平稳定。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其他预防措施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低血糖的应对方法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https://d.book118.com/987054161036006044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2024-09-18T12:04:56.803</cp:lastPrinted>
  <dcterms:created xsi:type="dcterms:W3CDTF">2024-09-18T04:04:56Z</dcterms:created>
  <dcterms:modified xsi:type="dcterms:W3CDTF">2024-09-18T04:04:58Z</dcterms:modified>
</cp:coreProperties>
</file>