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F16B081-80C7-47A1-96A8-954E2A9656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F9C426-A9F9-46B8-A3B1-B135434E5A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78A0A06-6C7F-4F65-9DDC-667EDFF9D0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8DE2B21-40D3-4C19-8BA0-F3C0A790F6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ACF900-E623-4362-AD9D-1DF8736C5A5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5C5644-141D-4B3D-A9E7-CEE693C77F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CFD7C5C-88C3-403A-B730-ABB4F86D05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262892-5C1C-4E3A-978B-0DBE649C8D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E3A438-551C-4A68-9A9C-5FF7696FDF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1ED695-20DF-41E5-B109-0C6983FC12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83AE70-E8A9-4964-AEAD-D3FD27F1E7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7056016035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低价商品市场风险识别与控制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认清低价商品市场风险成因
 把握低价商品市场风险特征
 识别低价商品市场风险领域
 评估低价商品市场风险等级
 制定低价商品市场风险控制策略
 实施低价商品市场风险控制措施
 监测低价商品市场风险实施情况
 优化低价商品市场风险控制体系</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认清低价商品市场风险成因</a:t>
            </a:r>
          </a:p>
        </p:txBody>
      </p:sp>
      <p:sp>
        <p:nvSpPr>
          <p:cNvPr id="3" name="Subtitle 2"/>
          <p:cNvSpPr>
            <a:spLocks noGrp="1"/>
          </p:cNvSpPr>
          <p:nvPr>
            <p:ph type="subTitle" idx="1"/>
          </p:nvPr>
        </p:nvSpPr>
        <p:spPr/>
        <p:txBody>
          <a:bodyPr/>
          <a:lstStyle/>
          <a:p>
            <a:r>
              <a:t>低价商品市场风险识别与控制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认清低价商品市场风险成因</a:t>
            </a:r>
          </a:p>
        </p:txBody>
      </p:sp>
      <p:sp>
        <p:nvSpPr>
          <p:cNvPr id="3" name="Text Placeholder 2"/>
          <p:cNvSpPr>
            <a:spLocks noGrp="1"/>
          </p:cNvSpPr>
          <p:nvPr>
            <p:ph type="body" idx="1"/>
          </p:nvPr>
        </p:nvSpPr>
        <p:spPr/>
        <p:txBody>
          <a:bodyPr/>
          <a:lstStyle/>
          <a:p>
            <a:r>
              <a:t>低价商品市场供求不平衡</a:t>
            </a:r>
          </a:p>
        </p:txBody>
      </p:sp>
      <p:sp>
        <p:nvSpPr>
          <p:cNvPr id="4" name="Content Placeholder 3"/>
          <p:cNvSpPr>
            <a:spLocks noGrp="1"/>
          </p:cNvSpPr>
          <p:nvPr>
            <p:ph sz="half" idx="2"/>
          </p:nvPr>
        </p:nvSpPr>
        <p:spPr/>
        <p:txBody>
          <a:bodyPr/>
          <a:lstStyle/>
          <a:p>
            <a:r>
              <a:t>1. 供大于求：当市场上低价商品的供应量大于需求量时，就会造成供大于求的局面，导致价格下跌。</a:t>
            </a:r>
          </a:p>
          <a:p>
            <a:r>
              <a:t>2. 需求不足：当市场上低价商品的需求量不足时，也会造成供大于求的局面，导致价格下跌。</a:t>
            </a:r>
          </a:p>
          <a:p>
            <a:r>
              <a:t>3. 竞争激烈：低价商品市场竞争激烈，众多卖家都试图以低价来吸引消费者，这进一步加剧了供大于求的局面，导致价格下跌。</a:t>
            </a:r>
          </a:p>
        </p:txBody>
      </p:sp>
      <p:sp>
        <p:nvSpPr>
          <p:cNvPr id="5" name="Text Placeholder 4"/>
          <p:cNvSpPr>
            <a:spLocks noGrp="1"/>
          </p:cNvSpPr>
          <p:nvPr>
            <p:ph type="body" idx="3"/>
          </p:nvPr>
        </p:nvSpPr>
        <p:spPr/>
        <p:txBody>
          <a:bodyPr/>
          <a:lstStyle/>
          <a:p>
            <a:r>
              <a:t>低价商品市场产品质量低劣</a:t>
            </a:r>
          </a:p>
        </p:txBody>
      </p:sp>
      <p:sp>
        <p:nvSpPr>
          <p:cNvPr id="6" name="Content Placeholder 5"/>
          <p:cNvSpPr>
            <a:spLocks noGrp="1"/>
          </p:cNvSpPr>
          <p:nvPr>
            <p:ph sz="half" idx="4"/>
          </p:nvPr>
        </p:nvSpPr>
        <p:spPr/>
        <p:txBody>
          <a:bodyPr/>
          <a:lstStyle/>
          <a:p>
            <a:r>
              <a:t>1. 以次充好：一些不法商家为了降低成本，使用劣质材料或工艺生产低价商品，以次充好来欺骗消费者。</a:t>
            </a:r>
          </a:p>
          <a:p>
            <a:r>
              <a:t>2. 滥竽充数：一些不法商家将假冒伪劣商品混入正品低价商品中，滥竽充数来欺骗消费者。</a:t>
            </a:r>
          </a:p>
          <a:p>
            <a:r>
              <a:t>3. 售后服务差：一些不法商家为了节省成本，不提供或提供质量低劣的售后服务，损害了消费者的权益。</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认清低价商品市场风险成因</a:t>
            </a:r>
          </a:p>
        </p:txBody>
      </p:sp>
      <p:sp>
        <p:nvSpPr>
          <p:cNvPr id="3" name="Text Placeholder 2"/>
          <p:cNvSpPr>
            <a:spLocks noGrp="1"/>
          </p:cNvSpPr>
          <p:nvPr>
            <p:ph type="body" idx="1"/>
          </p:nvPr>
        </p:nvSpPr>
        <p:spPr/>
        <p:txBody>
          <a:bodyPr/>
          <a:lstStyle/>
          <a:p>
            <a:r>
              <a:t>低价商品市场信息不对称</a:t>
            </a:r>
          </a:p>
        </p:txBody>
      </p:sp>
      <p:sp>
        <p:nvSpPr>
          <p:cNvPr id="4" name="Content Placeholder 3"/>
          <p:cNvSpPr>
            <a:spLocks noGrp="1"/>
          </p:cNvSpPr>
          <p:nvPr>
            <p:ph sz="half" idx="2"/>
          </p:nvPr>
        </p:nvSpPr>
        <p:spPr/>
        <p:txBody>
          <a:bodyPr/>
          <a:lstStyle/>
          <a:p>
            <a:r>
              <a:t>1. 消费者缺乏信息：由于低价商品市场信息不对称，消费者往往无法获取全面准确的产品信息，容易被不法商家误导和欺骗。</a:t>
            </a:r>
          </a:p>
          <a:p>
            <a:r>
              <a:t>2. 商家掌握更多信息：不法商家掌握更多关于产品质量、价格等信息，利用信息优势来欺骗消费者。</a:t>
            </a:r>
          </a:p>
          <a:p>
            <a:r>
              <a:t>3. 监管不到位：由于低价商品市场监管不到位，不法商家更容易钻空子，损害消费者的权益。</a:t>
            </a:r>
          </a:p>
        </p:txBody>
      </p:sp>
      <p:sp>
        <p:nvSpPr>
          <p:cNvPr id="5" name="Text Placeholder 4"/>
          <p:cNvSpPr>
            <a:spLocks noGrp="1"/>
          </p:cNvSpPr>
          <p:nvPr>
            <p:ph type="body" idx="3"/>
          </p:nvPr>
        </p:nvSpPr>
        <p:spPr/>
        <p:txBody>
          <a:bodyPr/>
          <a:lstStyle/>
          <a:p>
            <a:r>
              <a:t>低价商品市场欺诈行为猖獗</a:t>
            </a:r>
          </a:p>
        </p:txBody>
      </p:sp>
      <p:sp>
        <p:nvSpPr>
          <p:cNvPr id="6" name="Content Placeholder 5"/>
          <p:cNvSpPr>
            <a:spLocks noGrp="1"/>
          </p:cNvSpPr>
          <p:nvPr>
            <p:ph sz="half" idx="4"/>
          </p:nvPr>
        </p:nvSpPr>
        <p:spPr/>
        <p:txBody>
          <a:bodyPr/>
          <a:lstStyle/>
          <a:p>
            <a:r>
              <a:t>1. 价格欺诈：一些不法商家通过虚假降价、虚假促销等方式来欺骗消费者，损害了消费者的权益。</a:t>
            </a:r>
          </a:p>
          <a:p>
            <a:r>
              <a:t>2. 质量欺诈：一些不法商家通过以次充好、滥竽充数等方式来欺骗消费者，损害了消费者的权益。</a:t>
            </a:r>
          </a:p>
          <a:p>
            <a:r>
              <a:t>3. 售后欺诈：一些不法商家通过不提供或提供质量低劣的售后服务来欺骗消费者，损害了消费者的权益。</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认清低价商品市场风险成因</a:t>
            </a:r>
          </a:p>
        </p:txBody>
      </p:sp>
      <p:sp>
        <p:nvSpPr>
          <p:cNvPr id="3" name="Text Placeholder 2"/>
          <p:cNvSpPr>
            <a:spLocks noGrp="1"/>
          </p:cNvSpPr>
          <p:nvPr>
            <p:ph type="body" idx="1"/>
          </p:nvPr>
        </p:nvSpPr>
        <p:spPr/>
        <p:txBody>
          <a:bodyPr/>
          <a:lstStyle/>
          <a:p>
            <a:r>
              <a:t>低价商品市场法律法规不健全</a:t>
            </a:r>
          </a:p>
        </p:txBody>
      </p:sp>
      <p:sp>
        <p:nvSpPr>
          <p:cNvPr id="4" name="Content Placeholder 3"/>
          <p:cNvSpPr>
            <a:spLocks noGrp="1"/>
          </p:cNvSpPr>
          <p:nvPr>
            <p:ph sz="half" idx="2"/>
          </p:nvPr>
        </p:nvSpPr>
        <p:spPr/>
        <p:txBody>
          <a:bodyPr/>
          <a:lstStyle/>
          <a:p>
            <a:r>
              <a:t>1. 相关法律法规缺失：一些低价商品市场相关法律法规缺失，导致监管部门难以对不法商家进行有效监管。</a:t>
            </a:r>
          </a:p>
          <a:p>
            <a:r>
              <a:t>2. 处罚力度不够：一些低价商品市场相关法律法规的处罚力度不够，不足以对不法商家形成威慑。</a:t>
            </a:r>
          </a:p>
          <a:p>
            <a:r>
              <a:t>3. 监管不到位：由于低价商品市场监管不到位，不法商家更容易钻空子，损害消费者的权益。</a:t>
            </a:r>
          </a:p>
        </p:txBody>
      </p:sp>
      <p:sp>
        <p:nvSpPr>
          <p:cNvPr id="5" name="Text Placeholder 4"/>
          <p:cNvSpPr>
            <a:spLocks noGrp="1"/>
          </p:cNvSpPr>
          <p:nvPr>
            <p:ph type="body" idx="3"/>
          </p:nvPr>
        </p:nvSpPr>
        <p:spPr/>
        <p:txBody>
          <a:bodyPr/>
          <a:lstStyle/>
          <a:p>
            <a:r>
              <a:t>低价商品市场诚信缺失</a:t>
            </a:r>
          </a:p>
        </p:txBody>
      </p:sp>
      <p:sp>
        <p:nvSpPr>
          <p:cNvPr id="6" name="Content Placeholder 5"/>
          <p:cNvSpPr>
            <a:spLocks noGrp="1"/>
          </p:cNvSpPr>
          <p:nvPr>
            <p:ph sz="half" idx="4"/>
          </p:nvPr>
        </p:nvSpPr>
        <p:spPr/>
        <p:txBody>
          <a:bodyPr/>
          <a:lstStyle/>
          <a:p>
            <a:r>
              <a:t>1. 商家诚信缺失：一些不法商家为了牟取暴利，不惜损害消费者的权益，缺乏诚信。</a:t>
            </a:r>
          </a:p>
          <a:p>
            <a:r>
              <a:t>2. 消费者诚信缺失：一些消费者为了贪图便宜，不惜购买低价商品，缺乏诚信。</a:t>
            </a:r>
          </a:p>
          <a:p>
            <a:r>
              <a:t>3. 行业诚信缺失：由于低价商品市场行业诚信缺失，消费者对低价商品市场失去了信心。</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把握低价商品市场风险特征</a:t>
            </a:r>
          </a:p>
        </p:txBody>
      </p:sp>
      <p:sp>
        <p:nvSpPr>
          <p:cNvPr id="3" name="Subtitle 2"/>
          <p:cNvSpPr>
            <a:spLocks noGrp="1"/>
          </p:cNvSpPr>
          <p:nvPr>
            <p:ph type="subTitle" idx="1"/>
          </p:nvPr>
        </p:nvSpPr>
        <p:spPr/>
        <p:txBody>
          <a:bodyPr/>
          <a:lstStyle/>
          <a:p>
            <a:r>
              <a:t>低价商品市场风险识别与控制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把握低价商品市场风险特征</a:t>
            </a:r>
          </a:p>
        </p:txBody>
      </p:sp>
      <p:sp>
        <p:nvSpPr>
          <p:cNvPr id="3" name="Text Placeholder 2"/>
          <p:cNvSpPr>
            <a:spLocks noGrp="1"/>
          </p:cNvSpPr>
          <p:nvPr>
            <p:ph type="body" idx="1"/>
          </p:nvPr>
        </p:nvSpPr>
        <p:spPr/>
        <p:txBody>
          <a:bodyPr/>
          <a:lstStyle/>
          <a:p>
            <a:r>
              <a:t>低价商品市场风险的多样性</a:t>
            </a:r>
          </a:p>
        </p:txBody>
      </p:sp>
      <p:sp>
        <p:nvSpPr>
          <p:cNvPr id="4" name="Content Placeholder 3"/>
          <p:cNvSpPr>
            <a:spLocks noGrp="1"/>
          </p:cNvSpPr>
          <p:nvPr>
            <p:ph sz="half" idx="2"/>
          </p:nvPr>
        </p:nvSpPr>
        <p:spPr/>
        <p:txBody>
          <a:bodyPr/>
          <a:lstStyle/>
          <a:p>
            <a:r>
              <a:t>1. 低价商品市场的价格波动大，容易受到供求关系、政策因素、自然灾害等因素的影响，价格波动幅度大，容易产生价格风险。</a:t>
            </a:r>
          </a:p>
          <a:p>
            <a:r>
              <a:t>2. 低价商品市场参与主体众多，包括生产者、消费者、贸易商、投机者等，市场参与主体众多，利益诉求不同，容易产生市场操纵、价格垄断等风险。</a:t>
            </a:r>
          </a:p>
          <a:p>
            <a:r>
              <a:t>3. 低价商品市场信息不对称严重，生产者、消费者、贸易商等市场参与主体对市场信息掌握程度不同，容易产生信息不对称风险。</a:t>
            </a:r>
          </a:p>
        </p:txBody>
      </p:sp>
      <p:sp>
        <p:nvSpPr>
          <p:cNvPr id="5" name="Text Placeholder 4"/>
          <p:cNvSpPr>
            <a:spLocks noGrp="1"/>
          </p:cNvSpPr>
          <p:nvPr>
            <p:ph type="body" idx="3"/>
          </p:nvPr>
        </p:nvSpPr>
        <p:spPr/>
        <p:txBody>
          <a:bodyPr/>
          <a:lstStyle/>
          <a:p>
            <a:r>
              <a:t>低价商品市场风险的动态性</a:t>
            </a:r>
          </a:p>
        </p:txBody>
      </p:sp>
      <p:sp>
        <p:nvSpPr>
          <p:cNvPr id="6" name="Content Placeholder 5"/>
          <p:cNvSpPr>
            <a:spLocks noGrp="1"/>
          </p:cNvSpPr>
          <p:nvPr>
            <p:ph sz="half" idx="4"/>
          </p:nvPr>
        </p:nvSpPr>
        <p:spPr/>
        <p:txBody>
          <a:bodyPr/>
          <a:lstStyle/>
          <a:p>
            <a:r>
              <a:t>1. 低价商品市场的价格波动具有动态性，价格波动幅度和方向随着市场供求关系、政策因素、自然灾害等因素的变化而变化。</a:t>
            </a:r>
          </a:p>
          <a:p>
            <a:r>
              <a:t>2. 低价商品市场参与主体利益诉求也具有动态性，随着市场供求关系、政策因素、自然灾害等因素的变化，市场参与主体的利益诉求也会发生变化。</a:t>
            </a:r>
          </a:p>
          <a:p>
            <a:r>
              <a:t>3. 低价商品市场信息不对称程度也具有动态性，随着市场供求关系、政策因素、自然灾害等因素的变化，市场信息不对称程度也会发生变化。</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把握低价商品市场风险特征</a:t>
            </a:r>
          </a:p>
        </p:txBody>
      </p:sp>
      <p:sp>
        <p:nvSpPr>
          <p:cNvPr id="3" name="Text Placeholder 2"/>
          <p:cNvSpPr>
            <a:spLocks noGrp="1"/>
          </p:cNvSpPr>
          <p:nvPr>
            <p:ph type="body" idx="1"/>
          </p:nvPr>
        </p:nvSpPr>
        <p:spPr/>
        <p:txBody>
          <a:bodyPr/>
          <a:lstStyle/>
          <a:p>
            <a:r>
              <a:t>低价商品市场风险的关联性</a:t>
            </a:r>
          </a:p>
        </p:txBody>
      </p:sp>
      <p:sp>
        <p:nvSpPr>
          <p:cNvPr id="4" name="Content Placeholder 3"/>
          <p:cNvSpPr>
            <a:spLocks noGrp="1"/>
          </p:cNvSpPr>
          <p:nvPr>
            <p:ph sz="half" idx="2"/>
          </p:nvPr>
        </p:nvSpPr>
        <p:spPr/>
        <p:txBody>
          <a:bodyPr/>
          <a:lstStyle/>
          <a:p>
            <a:r>
              <a:t>1. 低价商品市场的价格风险、市场操纵风险、信息不对称风险等风险之间存在关联性，一种风险的发生会影响其他风险的发生概率和损失程度。</a:t>
            </a:r>
          </a:p>
          <a:p>
            <a:r>
              <a:t>2. 低价商品市场的价格风险、市场操纵风险、信息不对称风险等风险与其他金融市场风险之间也存在关联性，低价商品市场风险的发生会影响其他金融市场风险的发生概率和损失程度。</a:t>
            </a:r>
          </a:p>
          <a:p>
            <a:r>
              <a:t>3. 低价商品市场的价格风险、市场操纵风险、信息不对称风险等风险与宏观经济风险之间也存在关联性，宏观经济风险的发生会影响低价商品市场风险的发生概率和损失程度。</a:t>
            </a:r>
          </a:p>
        </p:txBody>
      </p:sp>
      <p:sp>
        <p:nvSpPr>
          <p:cNvPr id="5" name="Text Placeholder 4"/>
          <p:cNvSpPr>
            <a:spLocks noGrp="1"/>
          </p:cNvSpPr>
          <p:nvPr>
            <p:ph type="body" idx="3"/>
          </p:nvPr>
        </p:nvSpPr>
        <p:spPr/>
        <p:txBody>
          <a:bodyPr/>
          <a:lstStyle/>
          <a:p>
            <a:r>
              <a:t>低价商品市场风险的主观性</a:t>
            </a:r>
          </a:p>
        </p:txBody>
      </p:sp>
      <p:sp>
        <p:nvSpPr>
          <p:cNvPr id="6" name="Content Placeholder 5"/>
          <p:cNvSpPr>
            <a:spLocks noGrp="1"/>
          </p:cNvSpPr>
          <p:nvPr>
            <p:ph sz="half" idx="4"/>
          </p:nvPr>
        </p:nvSpPr>
        <p:spPr/>
        <p:txBody>
          <a:bodyPr/>
          <a:lstStyle/>
          <a:p>
            <a:r>
              <a:t>1. 低价商品市场的价格风险、市场操纵风险、信息不对称风险等风险的主观性强，风险的发生概率和损失程度受市场参与主体的主观判断和行为的影响。</a:t>
            </a:r>
          </a:p>
          <a:p>
            <a:r>
              <a:t>2. 低价商品市场的价格风险、市场操纵风险、信息不对称风险等风险的主观性强，风险的发生概率和损失程度受市场监管机构的主观判断和行为的影响。</a:t>
            </a:r>
          </a:p>
          <a:p>
            <a:r>
              <a:t>3. 低价商品市场的价格风险、市场操纵风险、信息不对称风险等风险的主观性强，风险的发生概率和损失程度受市场参与主体和市场监管机构的主观判断和行为的影响。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把握低价商品市场风险特征</a:t>
            </a:r>
          </a:p>
        </p:txBody>
      </p:sp>
      <p:sp>
        <p:nvSpPr>
          <p:cNvPr id="3" name="Text Placeholder 2"/>
          <p:cNvSpPr>
            <a:spLocks noGrp="1"/>
          </p:cNvSpPr>
          <p:nvPr>
            <p:ph type="body" idx="1"/>
          </p:nvPr>
        </p:nvSpPr>
        <p:spPr/>
        <p:txBody>
          <a:bodyPr/>
          <a:lstStyle/>
          <a:p>
            <a:r>
              <a:t>低价商品市场风险的突发性</a:t>
            </a:r>
          </a:p>
        </p:txBody>
      </p:sp>
      <p:sp>
        <p:nvSpPr>
          <p:cNvPr id="4" name="Content Placeholder 3"/>
          <p:cNvSpPr>
            <a:spLocks noGrp="1"/>
          </p:cNvSpPr>
          <p:nvPr>
            <p:ph sz="half" idx="2"/>
          </p:nvPr>
        </p:nvSpPr>
        <p:spPr/>
        <p:txBody>
          <a:bodyPr/>
          <a:lstStyle/>
          <a:p>
            <a:r>
              <a:t>1. 低价商品市场的价格风险、市场操纵风险、信息不对称风险等风险具有突发性，风险的发生难以预测，容易造成损失。</a:t>
            </a:r>
          </a:p>
          <a:p>
            <a:r>
              <a:t>2. 低价商品市场的价格风险、市场操纵风险、信息不对称风险等风险的突发性强，风险的发生难以预测，容易造成损失。</a:t>
            </a:r>
          </a:p>
          <a:p>
            <a:r>
              <a:t>3. 低价商品市场的价格风险、市场操纵风险、信息不对称风险等风险的突发性强，风险的发生难以预测，容易造成损失。</a:t>
            </a:r>
          </a:p>
        </p:txBody>
      </p:sp>
      <p:sp>
        <p:nvSpPr>
          <p:cNvPr id="5" name="Text Placeholder 4"/>
          <p:cNvSpPr>
            <a:spLocks noGrp="1"/>
          </p:cNvSpPr>
          <p:nvPr>
            <p:ph type="body" idx="3"/>
          </p:nvPr>
        </p:nvSpPr>
        <p:spPr/>
        <p:txBody>
          <a:bodyPr/>
          <a:lstStyle/>
          <a:p>
            <a:r>
              <a:t>低价商品市场风险的系统性</a:t>
            </a:r>
          </a:p>
        </p:txBody>
      </p:sp>
      <p:sp>
        <p:nvSpPr>
          <p:cNvPr id="6" name="Content Placeholder 5"/>
          <p:cNvSpPr>
            <a:spLocks noGrp="1"/>
          </p:cNvSpPr>
          <p:nvPr>
            <p:ph sz="half" idx="4"/>
          </p:nvPr>
        </p:nvSpPr>
        <p:spPr/>
        <p:txBody>
          <a:bodyPr/>
          <a:lstStyle/>
          <a:p>
            <a:r>
              <a:t>1. 低价商品市场的价格风险、市场操纵风险、信息不对称风险等风险具有系统性，一种风险的发生会影响其他风险的发生概率和损失程度。</a:t>
            </a:r>
          </a:p>
          <a:p>
            <a:r>
              <a:t>2. 低价商品市场的价格风险、市场操纵风险、信息不对称风险等风险具有系统性，一种风险的发生会影响其他风险的发生概率和损失程度。</a:t>
            </a:r>
          </a:p>
          <a:p>
            <a:r>
              <a:t>3. 低价商品市场的价格风险、市场操纵风险、信息不对称风险等风险具有系统性，一种风险的发生会影响其他风险的发生概率和损失程度。</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识别低价商品市场风险领域</a:t>
            </a:r>
          </a:p>
        </p:txBody>
      </p:sp>
      <p:sp>
        <p:nvSpPr>
          <p:cNvPr id="3" name="Subtitle 2"/>
          <p:cNvSpPr>
            <a:spLocks noGrp="1"/>
          </p:cNvSpPr>
          <p:nvPr>
            <p:ph type="subTitle" idx="1"/>
          </p:nvPr>
        </p:nvSpPr>
        <p:spPr/>
        <p:txBody>
          <a:bodyPr/>
          <a:lstStyle/>
          <a:p>
            <a:r>
              <a:t>低价商品市场风险识别与控制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识别低价商品市场风险领域</a:t>
            </a:r>
          </a:p>
        </p:txBody>
      </p:sp>
      <p:sp>
        <p:nvSpPr>
          <p:cNvPr id="3" name="Text Placeholder 2"/>
          <p:cNvSpPr>
            <a:spLocks noGrp="1"/>
          </p:cNvSpPr>
          <p:nvPr>
            <p:ph type="body" idx="1"/>
          </p:nvPr>
        </p:nvSpPr>
        <p:spPr/>
        <p:txBody>
          <a:bodyPr/>
          <a:lstStyle/>
          <a:p>
            <a:r>
              <a:t>市场需求风险</a:t>
            </a:r>
          </a:p>
        </p:txBody>
      </p:sp>
      <p:sp>
        <p:nvSpPr>
          <p:cNvPr id="4" name="Content Placeholder 3"/>
          <p:cNvSpPr>
            <a:spLocks noGrp="1"/>
          </p:cNvSpPr>
          <p:nvPr>
            <p:ph sz="half" idx="2"/>
          </p:nvPr>
        </p:nvSpPr>
        <p:spPr/>
        <p:txBody>
          <a:bodyPr/>
          <a:lstStyle/>
          <a:p>
            <a:r>
              <a:t>1. 需求的不确定性：低价商品市场的需求往往难以预测，这主要是由于消费者收入水平、消费偏好、替代品的出现等因素的影响。需求的不确定性会导致低价商品市场出现供需不平衡的情况，进而引发价格波动和亏损。</a:t>
            </a:r>
          </a:p>
          <a:p>
            <a:r>
              <a:t>2. 需求的季节性：低价商品的市场需求往往具有明显的季节性特征。例如，在夏季对于冷饮的需求量会增加，而在冬季对于保暖服的需求量会增加。当需求出现季节性变化时，低价商品的生产和销售也会随之调整，这可能会造成库存积压或生产不足的情况。</a:t>
            </a:r>
          </a:p>
          <a:p>
            <a:r>
              <a:t>3. 需求的地域性：低价商品市场的需求往往也具有地域性的特点。例如，在沿海地区对于海鲜的需求量会较大，而在内陆地区对于肉类和蔬菜的需求量会较大。当需求出现地域性差异时，低价商品的生产和销售也需要根据不同地区的消费需求进行调整，这可能会导致物流成本增加和市场竞争激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识别低价商品市场风险领域</a:t>
            </a:r>
          </a:p>
        </p:txBody>
      </p:sp>
      <p:sp>
        <p:nvSpPr>
          <p:cNvPr id="3" name="Text Placeholder 2"/>
          <p:cNvSpPr>
            <a:spLocks noGrp="1"/>
          </p:cNvSpPr>
          <p:nvPr>
            <p:ph type="body" idx="1"/>
          </p:nvPr>
        </p:nvSpPr>
        <p:spPr/>
        <p:txBody>
          <a:bodyPr/>
          <a:lstStyle/>
          <a:p>
            <a:r>
              <a:t>成本上升风险</a:t>
            </a:r>
          </a:p>
        </p:txBody>
      </p:sp>
      <p:sp>
        <p:nvSpPr>
          <p:cNvPr id="4" name="Content Placeholder 3"/>
          <p:cNvSpPr>
            <a:spLocks noGrp="1"/>
          </p:cNvSpPr>
          <p:nvPr>
            <p:ph sz="half" idx="2"/>
          </p:nvPr>
        </p:nvSpPr>
        <p:spPr/>
        <p:txBody>
          <a:bodyPr/>
          <a:lstStyle/>
          <a:p>
            <a:r>
              <a:t>1. 原材料价格波动：低价商品的生产需要依靠原材料，而原材料的价格往往会受到多种因素的影响而出现波动。例如，农作物的价格会受到天气条件、自然灾害等因素的影响，矿产资源的价格会受到供求关系、政策调控等因素的影响。原材料价格的波动会导致低价商品的生产成本发生变化，进而影响企业的盈利水平。</a:t>
            </a:r>
          </a:p>
          <a:p>
            <a:r>
              <a:t>2. 人工成本上升：随着经济的发展和人民生活水平的提高，人工成本也在不断上升。这会导致低价商品的生产成本增加，进而影响企业的盈利水平。</a:t>
            </a:r>
          </a:p>
          <a:p>
            <a:r>
              <a:t>3. 物流成本上升：随着电子商务的发展，低价商品的销售渠道日益多样化。除了传统的实体店销售之外，还出现了网络销售、移动端销售等新的销售渠道。这些新的销售渠道需要企业投入更多的物流成本，这也会增加低价商品的生产成本，进而影响企业的盈利水平。</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评估低价商品市场风险等级</a:t>
            </a:r>
          </a:p>
        </p:txBody>
      </p:sp>
      <p:sp>
        <p:nvSpPr>
          <p:cNvPr id="3" name="Subtitle 2"/>
          <p:cNvSpPr>
            <a:spLocks noGrp="1"/>
          </p:cNvSpPr>
          <p:nvPr>
            <p:ph type="subTitle" idx="1"/>
          </p:nvPr>
        </p:nvSpPr>
        <p:spPr/>
        <p:txBody>
          <a:bodyPr/>
          <a:lstStyle/>
          <a:p>
            <a:r>
              <a:t>低价商品市场风险识别与控制</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评估低价商品市场风险等级</a:t>
            </a:r>
          </a:p>
        </p:txBody>
      </p:sp>
      <p:sp>
        <p:nvSpPr>
          <p:cNvPr id="3" name="Text Placeholder 2"/>
          <p:cNvSpPr>
            <a:spLocks noGrp="1"/>
          </p:cNvSpPr>
          <p:nvPr>
            <p:ph type="body" idx="1"/>
          </p:nvPr>
        </p:nvSpPr>
        <p:spPr/>
        <p:txBody>
          <a:bodyPr/>
          <a:lstStyle/>
          <a:p>
            <a:r>
              <a:t>市场供需状况评估</a:t>
            </a:r>
          </a:p>
        </p:txBody>
      </p:sp>
      <p:sp>
        <p:nvSpPr>
          <p:cNvPr id="4" name="Content Placeholder 3"/>
          <p:cNvSpPr>
            <a:spLocks noGrp="1"/>
          </p:cNvSpPr>
          <p:nvPr>
            <p:ph sz="half" idx="2"/>
          </p:nvPr>
        </p:nvSpPr>
        <p:spPr/>
        <p:txBody>
          <a:bodyPr/>
          <a:lstStyle/>
          <a:p>
            <a:r>
              <a:t>1. 考察低价商品市场供需情况，评估市场供需平衡或失衡程度。供大于求的市场可能导致价格下跌，而供不应求的市场可能导致价格上涨。</a:t>
            </a:r>
          </a:p>
          <a:p>
            <a:r>
              <a:t>2. 分析低价商品市场需求弹性，评估消费者对价格变化的敏感程度。需求弹性较高的市场，价格变化对需求的影响较大，价格上涨时需求下降幅度较大，价格下降时需求增长幅度较大。</a:t>
            </a:r>
          </a:p>
          <a:p>
            <a:r>
              <a:t>3. 预测低价商品市场未来供需走势，评估市场供需平衡或失衡的潜在风险。未来供需平衡可能导致价格稳定，而未来供需失衡可能导致价格波动。</a:t>
            </a:r>
          </a:p>
        </p:txBody>
      </p:sp>
      <p:sp>
        <p:nvSpPr>
          <p:cNvPr id="5" name="Text Placeholder 4"/>
          <p:cNvSpPr>
            <a:spLocks noGrp="1"/>
          </p:cNvSpPr>
          <p:nvPr>
            <p:ph type="body" idx="3"/>
          </p:nvPr>
        </p:nvSpPr>
        <p:spPr/>
        <p:txBody>
          <a:bodyPr/>
          <a:lstStyle/>
          <a:p>
            <a:r>
              <a:t>行业竞争格局分析</a:t>
            </a:r>
          </a:p>
        </p:txBody>
      </p:sp>
      <p:sp>
        <p:nvSpPr>
          <p:cNvPr id="6" name="Content Placeholder 5"/>
          <p:cNvSpPr>
            <a:spLocks noGrp="1"/>
          </p:cNvSpPr>
          <p:nvPr>
            <p:ph sz="half" idx="4"/>
          </p:nvPr>
        </p:nvSpPr>
        <p:spPr/>
        <p:txBody>
          <a:bodyPr/>
          <a:lstStyle/>
          <a:p>
            <a:r>
              <a:t>1. 分析低价商品市场竞争格局，评估市场的集中度和竞争强度。市场集中度越高，竞争强度越弱，价格上涨的可能性越大。</a:t>
            </a:r>
          </a:p>
          <a:p>
            <a:r>
              <a:t>2. 评估低价商品市场进入壁垒，评估新进入者进入市场的难易程度。进入壁垒越高，新进入者进入市场的难度越大，市场竞争强度越弱，价格上涨的可能性越大。</a:t>
            </a:r>
          </a:p>
          <a:p>
            <a:r>
              <a:t>3. 评估低价商品市场退出壁垒，评估企业退出市场的难易程度。退出壁垒越高，企业退出市场的难度越大，市场竞争强度越弱，价格上涨的可能性越大。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https://d.book118.com/987056016035006041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认清低价商品市场风险成因</vt:lpstr>
      <vt:lpstr> 认清低价商品市场风险成因</vt:lpstr>
      <vt:lpstr> 认清低价商品市场风险成因</vt:lpstr>
      <vt:lpstr> 认清低价商品市场风险成因</vt:lpstr>
      <vt:lpstr> 把握低价商品市场风险特征</vt:lpstr>
      <vt:lpstr> 把握低价商品市场风险特征</vt:lpstr>
      <vt:lpstr> 把握低价商品市场风险特征</vt:lpstr>
      <vt:lpstr> 把握低价商品市场风险特征</vt:lpstr>
      <vt:lpstr> 识别低价商品市场风险领域</vt:lpstr>
      <vt:lpstr> 识别低价商品市场风险领域</vt:lpstr>
      <vt:lpstr> 识别低价商品市场风险领域</vt:lpstr>
      <vt:lpstr> 评估低价商品市场风险等级</vt:lpstr>
      <vt:lpstr> 评估低价商品市场风险等级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2024-09-13T22:46:04.620</cp:lastPrinted>
  <dcterms:created xsi:type="dcterms:W3CDTF">2024-09-13T14:46:04Z</dcterms:created>
  <dcterms:modified xsi:type="dcterms:W3CDTF">2024-09-13T14:46:06Z</dcterms:modified>
</cp:coreProperties>
</file>