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51FBA-1A31-490D-807F-45681DFDD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A892C-3C71-44FC-94E9-E744A9CDB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3F006-7365-4000-81DB-56BFF5523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F7242-D4E3-47D8-9E92-8D34D7ED8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CB4294-49C5-43BC-98F6-5C14BF528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BB329E-E19F-4C0F-8E69-98EB29F66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007EAF-0B45-4C3F-B0C1-86F678090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BCBF0-0353-4A29-A49B-953386B69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AE138-012F-43E1-8362-CC1DB4DF2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243F5-4911-4891-800F-981E72E12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56945-37E7-4249-82ED-63B853B50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56035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艾滋病健康教育知识通用课件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艾滋病治疗与管理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社会支持与关怀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艾滋病宣传教育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50" r="287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35" r="31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艾滋病是一种由人类免疫缺陷病毒（HIV）引起的传染病，主要攻击人体免疫系统，导致身体虚弱，容易感染其他疾病。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艾滋病是一种严重的全球性公共卫生问题，其特点是持续性的免疫系统损害，导致患者容易感染其他疾病，并最终导致死亡。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总结词：艾滋病的传播途径主要包括性接触、血液传播和母婴传播。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艾滋病预防措施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29" b="290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避免高危行为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安全性行为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使用安全套是预防性传播感染的最有效方法之一。正确使用安全套可以降低性交过程中艾滋病毒的传播风险。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避免共用注射器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吸毒者应避免共用注射器，如果无法避免，应对注射器进行消毒处理。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避免不安全的血液接触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避免与他人共用剃须刀、牙刷等可能接触到血液的个人卫生用品。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避免非正规渠道献血与输血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应避免在非正规渠道献血或输血，以免感染艾滋病毒等血液传播疾病。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医疗设施规范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医疗机构应遵守相关规范，确保血液和血液制品的安全。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输血前检测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所有血液和血液制品在输注前都应进行艾滋病毒、乙型肝炎病毒、丙型肝炎病毒等感染的检测。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安全使用血液与血液制品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艾滋病毒可通过母婴传播，感染的母亲有可能将病毒传给胎儿或新生儿。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母婴阻断措施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感染的母亲在孕期、分娩期和哺乳期应采取相应的阻断措施，以降低母婴传播的风险。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感染艾滋病毒的母亲应避免母乳喂养，选择人工喂养可以降低母婴传播的风险。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母婴传播预防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对于存在高危行为的人群，应定期进行艾滋病毒感染风险评估，了解自身的感染状况。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在某些情况下，如职业暴露或发生高危行为后，可以进行暴露后预防，以降低感染风险。这包括尽早使用抗病毒药物、进行医疗观察等措施。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感染风险评估与暴露后预防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暴露后预防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https://d.book118.com/987056035035006030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2024-09-01T18:31:27.051</cp:lastPrinted>
  <dcterms:created xsi:type="dcterms:W3CDTF">2024-09-01T10:31:27Z</dcterms:created>
  <dcterms:modified xsi:type="dcterms:W3CDTF">2024-09-01T10:31:29Z</dcterms:modified>
</cp:coreProperties>
</file>